
<file path=[Content_Types].xml><?xml version="1.0" encoding="utf-8"?>
<Types xmlns="http://schemas.openxmlformats.org/package/2006/content-types">
  <Default Extension="png" ContentType="image/png"/>
  <Default Extension="jpeg" ContentType="image/jpeg"/>
  <Default Extension="JPG" ContentType="image/.jp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37"/>
  </p:handoutMasterIdLst>
  <p:sldIdLst>
    <p:sldId id="509" r:id="rId3"/>
    <p:sldId id="385" r:id="rId5"/>
    <p:sldId id="713" r:id="rId6"/>
    <p:sldId id="759" r:id="rId7"/>
    <p:sldId id="760" r:id="rId8"/>
    <p:sldId id="761" r:id="rId9"/>
    <p:sldId id="762" r:id="rId10"/>
    <p:sldId id="763" r:id="rId11"/>
    <p:sldId id="775" r:id="rId12"/>
    <p:sldId id="764" r:id="rId13"/>
    <p:sldId id="765" r:id="rId14"/>
    <p:sldId id="766" r:id="rId15"/>
    <p:sldId id="767" r:id="rId16"/>
    <p:sldId id="768" r:id="rId17"/>
    <p:sldId id="769" r:id="rId18"/>
    <p:sldId id="770" r:id="rId19"/>
    <p:sldId id="771" r:id="rId20"/>
    <p:sldId id="772" r:id="rId21"/>
    <p:sldId id="508" r:id="rId22"/>
    <p:sldId id="712" r:id="rId23"/>
    <p:sldId id="510" r:id="rId24"/>
    <p:sldId id="511" r:id="rId25"/>
    <p:sldId id="690" r:id="rId26"/>
    <p:sldId id="512" r:id="rId27"/>
    <p:sldId id="626" r:id="rId28"/>
    <p:sldId id="623" r:id="rId29"/>
    <p:sldId id="615" r:id="rId30"/>
    <p:sldId id="513" r:id="rId31"/>
    <p:sldId id="532" r:id="rId32"/>
    <p:sldId id="622" r:id="rId33"/>
    <p:sldId id="776" r:id="rId34"/>
    <p:sldId id="777" r:id="rId35"/>
    <p:sldId id="318" r:id="rId36"/>
  </p:sldIdLst>
  <p:sldSz cx="9144000" cy="5143500" type="screen16x9"/>
  <p:notesSz cx="6858000" cy="9144000"/>
  <p:custDataLst>
    <p:tags r:id="rId4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880" userDrawn="1">
          <p15:clr>
            <a:srgbClr val="A4A3A4"/>
          </p15:clr>
        </p15:guide>
        <p15:guide id="2" orient="horz" pos="153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A6B6D"/>
    <a:srgbClr val="638F91"/>
    <a:srgbClr val="5B795B"/>
    <a:srgbClr val="F56F0B"/>
    <a:srgbClr val="CC594A"/>
    <a:srgbClr val="2B75B3"/>
    <a:srgbClr val="124668"/>
    <a:srgbClr val="AF2B14"/>
    <a:srgbClr val="E6E6E6"/>
    <a:srgbClr val="DC8B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14" autoAdjust="0"/>
    <p:restoredTop sz="89095" autoAdjust="0"/>
  </p:normalViewPr>
  <p:slideViewPr>
    <p:cSldViewPr showGuides="1">
      <p:cViewPr varScale="1">
        <p:scale>
          <a:sx n="126" d="100"/>
          <a:sy n="126" d="100"/>
        </p:scale>
        <p:origin x="726" y="90"/>
      </p:cViewPr>
      <p:guideLst>
        <p:guide pos="2880"/>
        <p:guide orient="horz" pos="153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6" d="100"/>
          <a:sy n="86" d="100"/>
        </p:scale>
        <p:origin x="-3810" y="-90"/>
      </p:cViewPr>
      <p:guideLst>
        <p:guide orient="horz" pos="2726"/>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1" Type="http://schemas.openxmlformats.org/officeDocument/2006/relationships/tags" Target="tags/tag4.xml"/><Relationship Id="rId40" Type="http://schemas.openxmlformats.org/officeDocument/2006/relationships/tableStyles" Target="tableStyles.xml"/><Relationship Id="rId4" Type="http://schemas.openxmlformats.org/officeDocument/2006/relationships/notesMaster" Target="notesMasters/notesMaster1.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handoutMaster" Target="handoutMasters/handoutMaster1.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dirty="0">
              <a:ea typeface="微软雅黑" panose="020B0503020204020204" pitchFamily="34" charset="-122"/>
            </a:endParaRPr>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53A075-29DF-4CAE-8BA7-CDA0ED456C88}" type="datetimeFigureOut">
              <a:rPr lang="zh-CN" altLang="en-US" smtClean="0">
                <a:ea typeface="微软雅黑" panose="020B0503020204020204" pitchFamily="34" charset="-122"/>
              </a:rPr>
            </a:fld>
            <a:endParaRPr lang="zh-CN" altLang="en-US" dirty="0">
              <a:ea typeface="微软雅黑" panose="020B0503020204020204" pitchFamily="34" charset="-122"/>
            </a:endParaRPr>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dirty="0">
              <a:ea typeface="微软雅黑" panose="020B0503020204020204" pitchFamily="34" charset="-122"/>
            </a:endParaRPr>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3924EE-29F1-4E68-A53A-86CBCBDF827A}" type="slidenum">
              <a:rPr lang="zh-CN" altLang="en-US" smtClean="0">
                <a:ea typeface="微软雅黑" panose="020B0503020204020204" pitchFamily="34" charset="-122"/>
              </a:rPr>
            </a:fld>
            <a:endParaRPr lang="zh-CN" altLang="en-US" dirty="0">
              <a:ea typeface="微软雅黑" panose="020B0503020204020204" pitchFamily="3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微软雅黑" panose="020B0503020204020204" pitchFamily="34" charset="-122"/>
              </a:defRPr>
            </a:lvl1pPr>
          </a:lstStyle>
          <a:p>
            <a:endParaRPr lang="zh-CN" altLang="en-US" dirty="0"/>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ea typeface="微软雅黑" panose="020B0503020204020204" pitchFamily="34" charset="-122"/>
              </a:defRPr>
            </a:lvl1pPr>
          </a:lstStyle>
          <a:p>
            <a:fld id="{6A2B73EA-EE91-4E33-A9C1-8BF5DD7139A2}" type="datetimeFigureOut">
              <a:rPr lang="zh-CN" altLang="en-US" smtClean="0"/>
            </a:fld>
            <a:endParaRPr lang="zh-CN" altLang="en-US" dirty="0"/>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ea typeface="微软雅黑" panose="020B0503020204020204" pitchFamily="34" charset="-122"/>
              </a:defRPr>
            </a:lvl1pPr>
          </a:lstStyle>
          <a:p>
            <a:fld id="{7392B679-AE23-4750-8FB0-6513430B8953}" type="slidenum">
              <a:rPr lang="zh-CN" altLang="en-US" smtClean="0"/>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微软雅黑" panose="020B0503020204020204" pitchFamily="34" charset="-122"/>
        <a:cs typeface="+mn-cs"/>
      </a:defRPr>
    </a:lvl1pPr>
    <a:lvl2pPr marL="457200" algn="l" defTabSz="914400" rtl="0" eaLnBrk="1" latinLnBrk="0" hangingPunct="1">
      <a:defRPr sz="1200" kern="1200">
        <a:solidFill>
          <a:schemeClr val="tx1"/>
        </a:solidFill>
        <a:latin typeface="+mn-lt"/>
        <a:ea typeface="微软雅黑" panose="020B0503020204020204" pitchFamily="34" charset="-122"/>
        <a:cs typeface="+mn-cs"/>
      </a:defRPr>
    </a:lvl2pPr>
    <a:lvl3pPr marL="914400" algn="l" defTabSz="914400" rtl="0" eaLnBrk="1" latinLnBrk="0" hangingPunct="1">
      <a:defRPr sz="1200" kern="1200">
        <a:solidFill>
          <a:schemeClr val="tx1"/>
        </a:solidFill>
        <a:latin typeface="+mn-lt"/>
        <a:ea typeface="微软雅黑" panose="020B0503020204020204" pitchFamily="34" charset="-122"/>
        <a:cs typeface="+mn-cs"/>
      </a:defRPr>
    </a:lvl3pPr>
    <a:lvl4pPr marL="1371600" algn="l" defTabSz="914400" rtl="0" eaLnBrk="1" latinLnBrk="0" hangingPunct="1">
      <a:defRPr sz="1200" kern="1200">
        <a:solidFill>
          <a:schemeClr val="tx1"/>
        </a:solidFill>
        <a:latin typeface="+mn-lt"/>
        <a:ea typeface="微软雅黑" panose="020B0503020204020204" pitchFamily="34" charset="-122"/>
        <a:cs typeface="+mn-cs"/>
      </a:defRPr>
    </a:lvl4pPr>
    <a:lvl5pPr marL="1828800" algn="l" defTabSz="914400" rtl="0" eaLnBrk="1" latinLnBrk="0" hangingPunct="1">
      <a:defRPr sz="1200" kern="1200">
        <a:solidFill>
          <a:schemeClr val="tx1"/>
        </a:solidFill>
        <a:latin typeface="+mn-lt"/>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a:spcBef>
                <a:spcPct val="0"/>
              </a:spcBef>
            </a:pPr>
            <a:endParaRPr lang="zh-CN" altLang="en-US"/>
          </a:p>
        </p:txBody>
      </p:sp>
      <p:sp>
        <p:nvSpPr>
          <p:cNvPr id="3584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defTabSz="683895" fontAlgn="base">
              <a:spcBef>
                <a:spcPct val="0"/>
              </a:spcBef>
              <a:spcAft>
                <a:spcPct val="0"/>
              </a:spcAft>
            </a:pPr>
            <a:fld id="{BED86A30-44D5-4AB6-A87E-DDE1435C2E96}" type="slidenum">
              <a:rPr lang="zh-CN" altLang="en-US" sz="1200">
                <a:latin typeface="Calibri" panose="020F0502020204030204" pitchFamily="2" charset="0"/>
              </a:rPr>
            </a:fld>
            <a:endParaRPr lang="zh-CN" altLang="en-US" sz="1200" dirty="0">
              <a:latin typeface="Calibri" panose="020F0502020204030204" pitchFamily="2"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a:spcBef>
                <a:spcPct val="0"/>
              </a:spcBef>
            </a:pPr>
            <a:endParaRPr lang="zh-CN" altLang="en-US"/>
          </a:p>
        </p:txBody>
      </p:sp>
      <p:sp>
        <p:nvSpPr>
          <p:cNvPr id="3584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defTabSz="683895" fontAlgn="base">
              <a:spcBef>
                <a:spcPct val="0"/>
              </a:spcBef>
              <a:spcAft>
                <a:spcPct val="0"/>
              </a:spcAft>
            </a:pPr>
            <a:fld id="{BED86A30-44D5-4AB6-A87E-DDE1435C2E96}" type="slidenum">
              <a:rPr lang="zh-CN" altLang="en-US" sz="1200">
                <a:latin typeface="Calibri" panose="020F0502020204030204" pitchFamily="2" charset="0"/>
              </a:rPr>
            </a:fld>
            <a:endParaRPr lang="zh-CN" altLang="en-US" sz="1200" dirty="0">
              <a:latin typeface="Calibri" panose="020F0502020204030204" pitchFamily="2"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765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a:spcBef>
                <a:spcPct val="0"/>
              </a:spcBef>
            </a:pPr>
            <a:endParaRPr lang="zh-CN" altLang="en-US"/>
          </a:p>
        </p:txBody>
      </p:sp>
      <p:sp>
        <p:nvSpPr>
          <p:cNvPr id="2765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defTabSz="683895" fontAlgn="base">
              <a:spcBef>
                <a:spcPct val="0"/>
              </a:spcBef>
              <a:spcAft>
                <a:spcPct val="0"/>
              </a:spcAft>
            </a:pPr>
            <a:fld id="{645D299A-982C-4D7F-B3F2-28568526DDB7}" type="slidenum">
              <a:rPr lang="zh-CN" altLang="en-US" sz="1200">
                <a:latin typeface="Calibri" panose="020F0502020204030204" pitchFamily="2" charset="0"/>
              </a:rPr>
            </a:fld>
            <a:endParaRPr lang="zh-CN" altLang="en-US" sz="1200" dirty="0">
              <a:latin typeface="Calibri" panose="020F0502020204030204" pitchFamily="2"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可在单位设置里查看绑定学校以及学号是否正确</a:t>
            </a:r>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课程可以下载观看，但是需要保持联网在线状态，否则系统无法记录学习记录。</a:t>
            </a:r>
            <a:endParaRPr lang="zh-CN" altLang="en-US" dirty="0"/>
          </a:p>
          <a:p>
            <a:r>
              <a:rPr lang="zh-CN" altLang="en-US" dirty="0">
                <a:solidFill>
                  <a:schemeClr val="bg1"/>
                </a:solidFill>
                <a:latin typeface="微软雅黑" panose="020B0503020204020204" pitchFamily="34" charset="-122"/>
                <a:sym typeface="+mn-ea"/>
              </a:rPr>
              <a:t>查看您账号下的课程进行学习，一定不要从【最近使用】或者【常用】里进入，否则不记录学习轨迹。</a:t>
            </a:r>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p>
          <a:p>
            <a:pPr marL="357505" marR="0" lvl="0" indent="-357505" algn="just" defTabSz="914400" rtl="0" eaLnBrk="1" fontAlgn="base" latinLnBrk="0" hangingPunct="1">
              <a:lnSpc>
                <a:spcPct val="110000"/>
              </a:lnSpc>
              <a:spcBef>
                <a:spcPts val="600"/>
              </a:spcBef>
              <a:spcAft>
                <a:spcPct val="0"/>
              </a:spcAft>
              <a:buClr>
                <a:schemeClr val="accent1"/>
              </a:buClr>
              <a:buSzPct val="60000"/>
              <a:buFont typeface="Wingdings 2" panose="05020102010507070707" pitchFamily="2" charset="2"/>
              <a:buChar char="f"/>
              <a:defRPr/>
            </a:pPr>
            <a:r>
              <a:rPr lang="zh-CN" altLang="en-US" b="1" kern="0" noProof="0" dirty="0">
                <a:ln>
                  <a:noFill/>
                </a:ln>
                <a:solidFill>
                  <a:schemeClr val="accent1"/>
                </a:solidFill>
                <a:effectLst/>
                <a:uLnTx/>
                <a:uFillTx/>
                <a:latin typeface="+mn-lt"/>
                <a:ea typeface="+mn-ea"/>
                <a:sym typeface="+mn-ea"/>
              </a:rPr>
              <a:t>必须是登录本校正确的域名、正确的学号和密码才可以登录，详细请查看该校教务处学习通知。</a:t>
            </a:r>
            <a:endParaRPr lang="en-US" altLang="zh-CN" b="1" kern="0" noProof="0" dirty="0">
              <a:ln>
                <a:noFill/>
              </a:ln>
              <a:solidFill>
                <a:schemeClr val="accent1"/>
              </a:solidFill>
              <a:effectLst/>
              <a:uLnTx/>
              <a:uFillTx/>
              <a:latin typeface="+mn-lt"/>
              <a:ea typeface="+mn-ea"/>
              <a:sym typeface="+mn-ea"/>
            </a:endParaRPr>
          </a:p>
          <a:p>
            <a:pPr marL="357505" marR="0" lvl="0" indent="-357505" algn="just" defTabSz="914400" rtl="0" eaLnBrk="1" fontAlgn="base" latinLnBrk="0" hangingPunct="1">
              <a:lnSpc>
                <a:spcPct val="110000"/>
              </a:lnSpc>
              <a:spcBef>
                <a:spcPts val="600"/>
              </a:spcBef>
              <a:spcAft>
                <a:spcPct val="0"/>
              </a:spcAft>
              <a:buClr>
                <a:schemeClr val="accent1"/>
              </a:buClr>
              <a:buSzPct val="60000"/>
              <a:buFont typeface="Wingdings 2" panose="05020102010507070707" pitchFamily="2" charset="2"/>
              <a:buChar char="f"/>
              <a:defRPr/>
            </a:pPr>
            <a:r>
              <a:rPr kumimoji="0" lang="zh-CN" altLang="en-US" b="1" i="0" u="none" strike="noStrike" kern="0" cap="none" spc="0" normalizeH="0" baseline="0" noProof="0" dirty="0">
                <a:ln>
                  <a:noFill/>
                </a:ln>
                <a:solidFill>
                  <a:schemeClr val="accent1"/>
                </a:solidFill>
                <a:effectLst/>
                <a:uLnTx/>
                <a:uFillTx/>
                <a:latin typeface="+mn-lt"/>
                <a:ea typeface="+mn-ea"/>
                <a:cs typeface="+mn-cs"/>
                <a:sym typeface="+mn-ea"/>
              </a:rPr>
              <a:t>首次登录需要绑定手机号码和邮箱，以便于下次</a:t>
            </a:r>
            <a:r>
              <a:rPr kumimoji="0" lang="zh-CN" altLang="en-US" b="1" i="0" u="none" strike="noStrike" kern="0" cap="none" spc="0" normalizeH="0" baseline="0" noProof="0">
                <a:ln>
                  <a:noFill/>
                </a:ln>
                <a:solidFill>
                  <a:schemeClr val="accent1"/>
                </a:solidFill>
                <a:effectLst/>
                <a:uLnTx/>
                <a:uFillTx/>
                <a:latin typeface="+mn-lt"/>
                <a:ea typeface="+mn-ea"/>
                <a:cs typeface="+mn-cs"/>
                <a:sym typeface="+mn-ea"/>
              </a:rPr>
              <a:t>找回密码。</a:t>
            </a:r>
            <a:endParaRPr kumimoji="0" lang="zh-CN" altLang="en-US" b="1" i="0" u="none" strike="noStrike" kern="0" cap="none" spc="0" normalizeH="0" baseline="0" noProof="0" dirty="0">
              <a:ln>
                <a:noFill/>
              </a:ln>
              <a:solidFill>
                <a:schemeClr val="accent1"/>
              </a:solidFill>
              <a:effectLst/>
              <a:uLnTx/>
              <a:uFillTx/>
              <a:latin typeface="+mn-lt"/>
              <a:ea typeface="+mn-ea"/>
              <a:cs typeface="+mn-cs"/>
            </a:endParaRPr>
          </a:p>
          <a:p>
            <a:pPr marL="357505" marR="0" lvl="0" indent="-357505" algn="just" defTabSz="914400" rtl="0" eaLnBrk="1" fontAlgn="base" latinLnBrk="0" hangingPunct="1">
              <a:lnSpc>
                <a:spcPct val="110000"/>
              </a:lnSpc>
              <a:spcBef>
                <a:spcPts val="600"/>
              </a:spcBef>
              <a:spcAft>
                <a:spcPct val="0"/>
              </a:spcAft>
              <a:buClr>
                <a:schemeClr val="accent1"/>
              </a:buClr>
              <a:buSzPct val="60000"/>
              <a:buFont typeface="Wingdings 2" panose="05020102010507070707" pitchFamily="2" charset="2"/>
              <a:buChar char="f"/>
              <a:defRPr/>
            </a:pPr>
            <a:r>
              <a:rPr lang="zh-CN" altLang="en-US" b="1" kern="0" noProof="0" dirty="0">
                <a:ln>
                  <a:noFill/>
                </a:ln>
                <a:solidFill>
                  <a:schemeClr val="accent1"/>
                </a:solidFill>
                <a:effectLst/>
                <a:uLnTx/>
                <a:uFillTx/>
                <a:latin typeface="+mn-lt"/>
                <a:ea typeface="+mn-ea"/>
                <a:sym typeface="+mn-ea"/>
              </a:rPr>
              <a:t>学生可以通过平台找回密码，点击“找回密码”输入正确的手机号码或者是邮箱即可找回。</a:t>
            </a:r>
            <a:endParaRPr kumimoji="0" lang="zh-CN" altLang="en-US" b="1" i="0" u="none" strike="noStrike" kern="0" cap="none" spc="0" normalizeH="0" baseline="0" noProof="0" dirty="0">
              <a:ln>
                <a:noFill/>
              </a:ln>
              <a:solidFill>
                <a:schemeClr val="accent1"/>
              </a:solidFill>
              <a:effectLst/>
              <a:uLnTx/>
              <a:uFillTx/>
              <a:latin typeface="+mn-lt"/>
              <a:ea typeface="+mn-ea"/>
              <a:cs typeface="+mn-cs"/>
            </a:endParaRPr>
          </a:p>
          <a:p>
            <a:pPr marL="357505" marR="0" lvl="0" indent="-357505" algn="just" defTabSz="914400" rtl="0" eaLnBrk="1" fontAlgn="base" latinLnBrk="0" hangingPunct="1">
              <a:lnSpc>
                <a:spcPct val="110000"/>
              </a:lnSpc>
              <a:spcBef>
                <a:spcPts val="600"/>
              </a:spcBef>
              <a:spcAft>
                <a:spcPct val="0"/>
              </a:spcAft>
              <a:buClr>
                <a:schemeClr val="accent1"/>
              </a:buClr>
              <a:buSzPct val="60000"/>
              <a:buFont typeface="Wingdings 2" panose="05020102010507070707" pitchFamily="2" charset="2"/>
              <a:buChar char="f"/>
              <a:defRPr/>
            </a:pPr>
            <a:r>
              <a:rPr lang="zh-CN" altLang="en-US" b="1" kern="0" noProof="0" dirty="0">
                <a:ln>
                  <a:noFill/>
                </a:ln>
                <a:solidFill>
                  <a:schemeClr val="accent1"/>
                </a:solidFill>
                <a:effectLst/>
                <a:uLnTx/>
                <a:uFillTx/>
                <a:latin typeface="+mn-lt"/>
                <a:ea typeface="+mn-ea"/>
                <a:sym typeface="+mn-ea"/>
              </a:rPr>
              <a:t>登录的时候务必要检查是否是自己学校。</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dirty="0">
                <a:solidFill>
                  <a:srgbClr val="FF6600"/>
                </a:solidFill>
                <a:latin typeface="幼圆" panose="02010509060101010101" pitchFamily="49" charset="-122"/>
                <a:ea typeface="微软雅黑" panose="020B0503020204020204" pitchFamily="34" charset="-122"/>
              </a:rPr>
              <a:t>学生登陆空间之后，点击课堂</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sz="1200" dirty="0">
              <a:solidFill>
                <a:srgbClr val="FF6600"/>
              </a:solidFill>
              <a:latin typeface="幼圆" panose="02010509060101010101" pitchFamily="49" charset="-122"/>
              <a:ea typeface="微软雅黑" panose="020B0503020204020204" pitchFamily="34" charset="-122"/>
            </a:endParaRPr>
          </a:p>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9" name="副标题 8"/>
          <p:cNvSpPr>
            <a:spLocks noGrp="1"/>
          </p:cNvSpPr>
          <p:nvPr>
            <p:ph type="subTitle" idx="1"/>
          </p:nvPr>
        </p:nvSpPr>
        <p:spPr>
          <a:xfrm>
            <a:off x="457200" y="2774853"/>
            <a:ext cx="8305800" cy="857250"/>
          </a:xfrm>
        </p:spPr>
        <p:txBody>
          <a:bodyPr>
            <a:noAutofit/>
          </a:bodyPr>
          <a:lstStyle>
            <a:lvl1pPr marL="0" indent="0" algn="ctr">
              <a:buNone/>
              <a:defRPr sz="2200" spc="100" baseline="0">
                <a:solidFill>
                  <a:schemeClr val="tx2"/>
                </a:solidFill>
                <a:latin typeface="微软雅黑" panose="020B0503020204020204" pitchFamily="34" charset="-122"/>
                <a:ea typeface="微软雅黑" panose="020B0503020204020204" pitchFamily="34" charset="-122"/>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199765" indent="0" algn="ctr">
              <a:buNone/>
            </a:lvl8pPr>
            <a:lvl9pPr marL="3656965" indent="0" algn="ctr">
              <a:buNone/>
            </a:lvl9pPr>
          </a:lstStyle>
          <a:p>
            <a:r>
              <a:rPr lang="zh-CN" altLang="en-US"/>
              <a:t>单击此处编辑母版副标题样式</a:t>
            </a:r>
            <a:endParaRPr lang="en-US"/>
          </a:p>
        </p:txBody>
      </p:sp>
      <p:sp>
        <p:nvSpPr>
          <p:cNvPr id="28" name="标题 27"/>
          <p:cNvSpPr>
            <a:spLocks noGrp="1"/>
          </p:cNvSpPr>
          <p:nvPr>
            <p:ph type="ctrTitle"/>
          </p:nvPr>
        </p:nvSpPr>
        <p:spPr>
          <a:xfrm>
            <a:off x="457200" y="1075299"/>
            <a:ext cx="8305800" cy="1485900"/>
          </a:xfrm>
          <a:ln w="6350" cap="rnd">
            <a:noFill/>
          </a:ln>
        </p:spPr>
        <p:txBody>
          <a:bodyPr anchor="b">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latin typeface="微软雅黑" panose="020B0503020204020204" pitchFamily="34" charset="-122"/>
                <a:ea typeface="微软雅黑" panose="020B0503020204020204" pitchFamily="34" charset="-122"/>
              </a:defRPr>
            </a:lvl1pPr>
          </a:lstStyle>
          <a:p>
            <a:r>
              <a:rPr lang="zh-CN" altLang="en-US"/>
              <a:t>单击此处编辑母版标题样式</a:t>
            </a:r>
            <a:endParaRPr lang="en-US"/>
          </a:p>
        </p:txBody>
      </p:sp>
      <p:pic>
        <p:nvPicPr>
          <p:cNvPr id="4" name="Picture 2" descr="D:\尔雅\尔雅资料（销售用）\12、尔雅logo\超星尔雅 角标.png"/>
          <p:cNvPicPr>
            <a:picLocks noChangeAspect="1" noChangeArrowheads="1"/>
          </p:cNvPicPr>
          <p:nvPr userDrawn="1"/>
        </p:nvPicPr>
        <p:blipFill>
          <a:blip r:embed="rId2" cstate="print"/>
          <a:srcRect/>
          <a:stretch>
            <a:fillRect/>
          </a:stretch>
        </p:blipFill>
        <p:spPr bwMode="auto">
          <a:xfrm>
            <a:off x="7192948" y="4463588"/>
            <a:ext cx="1951052" cy="679912"/>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比较">
    <p:spTree>
      <p:nvGrpSpPr>
        <p:cNvPr id="1" name=""/>
        <p:cNvGrpSpPr/>
        <p:nvPr/>
      </p:nvGrpSpPr>
      <p:grpSpPr>
        <a:xfrm>
          <a:off x="0" y="0"/>
          <a:ext cx="0" cy="0"/>
          <a:chOff x="0" y="0"/>
          <a:chExt cx="0" cy="0"/>
        </a:xfrm>
      </p:grpSpPr>
      <p:sp>
        <p:nvSpPr>
          <p:cNvPr id="9" name="Shape 9"/>
          <p:cNvSpPr>
            <a:spLocks noGrp="1"/>
          </p:cNvSpPr>
          <p:nvPr>
            <p:ph type="title" hasCustomPrompt="1"/>
          </p:nvPr>
        </p:nvSpPr>
        <p:spPr>
          <a:xfrm>
            <a:off x="457200" y="192607"/>
            <a:ext cx="8229600" cy="883993"/>
          </a:xfrm>
          <a:prstGeom prst="rect">
            <a:avLst/>
          </a:prstGeom>
        </p:spPr>
        <p:txBody>
          <a:bodyPr/>
          <a:lstStyle/>
          <a:p>
            <a:pPr lvl="0">
              <a:defRPr sz="1800"/>
            </a:pPr>
            <a:r>
              <a:rPr sz="4400"/>
              <a:t>标题文本</a:t>
            </a:r>
            <a:endParaRPr sz="4400"/>
          </a:p>
        </p:txBody>
      </p:sp>
      <p:sp>
        <p:nvSpPr>
          <p:cNvPr id="10" name="Shape 10"/>
          <p:cNvSpPr>
            <a:spLocks noGrp="1"/>
          </p:cNvSpPr>
          <p:nvPr>
            <p:ph type="body" idx="1" hasCustomPrompt="1"/>
          </p:nvPr>
        </p:nvSpPr>
        <p:spPr>
          <a:xfrm>
            <a:off x="457200" y="1076599"/>
            <a:ext cx="4040188" cy="554558"/>
          </a:xfrm>
          <a:prstGeom prst="rect">
            <a:avLst/>
          </a:prstGeom>
        </p:spPr>
        <p:txBody>
          <a:bodyPr anchor="b"/>
          <a:lstStyle>
            <a:lvl1pPr marL="0" indent="0">
              <a:spcBef>
                <a:spcPts val="500"/>
              </a:spcBef>
              <a:buSzTx/>
              <a:buFontTx/>
              <a:buNone/>
              <a:defRPr sz="2400" b="1"/>
            </a:lvl1pPr>
            <a:lvl2pPr marL="0" indent="0">
              <a:spcBef>
                <a:spcPts val="500"/>
              </a:spcBef>
              <a:buSzTx/>
              <a:buFontTx/>
              <a:buNone/>
              <a:defRPr sz="2400" b="1"/>
            </a:lvl2pPr>
            <a:lvl3pPr marL="0" indent="0">
              <a:spcBef>
                <a:spcPts val="500"/>
              </a:spcBef>
              <a:buSzTx/>
              <a:buFontTx/>
              <a:buNone/>
              <a:defRPr sz="2400" b="1"/>
            </a:lvl3pPr>
            <a:lvl4pPr marL="0" indent="0">
              <a:spcBef>
                <a:spcPts val="500"/>
              </a:spcBef>
              <a:buSzTx/>
              <a:buFontTx/>
              <a:buNone/>
              <a:defRPr sz="2400" b="1"/>
            </a:lvl4pPr>
            <a:lvl5pPr marL="0" indent="0">
              <a:spcBef>
                <a:spcPts val="500"/>
              </a:spcBef>
              <a:buSzTx/>
              <a:buFontTx/>
              <a:buNone/>
              <a:defRPr sz="2400" b="1"/>
            </a:lvl5pPr>
          </a:lstStyle>
          <a:p>
            <a:pPr lvl="0">
              <a:defRPr sz="1800" b="0"/>
            </a:pPr>
            <a:r>
              <a:rPr sz="2400" b="1"/>
              <a:t>正文级别 1</a:t>
            </a:r>
            <a:endParaRPr sz="2400" b="1"/>
          </a:p>
          <a:p>
            <a:pPr lvl="1">
              <a:defRPr sz="1800" b="0"/>
            </a:pPr>
            <a:r>
              <a:rPr sz="2400" b="1"/>
              <a:t>正文级别 2</a:t>
            </a:r>
            <a:endParaRPr sz="2400" b="1"/>
          </a:p>
          <a:p>
            <a:pPr lvl="2">
              <a:defRPr sz="1800" b="0"/>
            </a:pPr>
            <a:r>
              <a:rPr sz="2400" b="1"/>
              <a:t>正文级别 3</a:t>
            </a:r>
            <a:endParaRPr sz="2400" b="1"/>
          </a:p>
          <a:p>
            <a:pPr lvl="3">
              <a:defRPr sz="1800" b="0"/>
            </a:pPr>
            <a:r>
              <a:rPr sz="2400" b="1"/>
              <a:t>正文级别 4</a:t>
            </a:r>
            <a:endParaRPr sz="2400" b="1"/>
          </a:p>
          <a:p>
            <a:pPr lvl="4">
              <a:defRPr sz="1800" b="0"/>
            </a:pPr>
            <a:r>
              <a:rPr sz="2400" b="1"/>
              <a:t>正文级别 5</a:t>
            </a:r>
            <a:endParaRPr sz="2400" b="1"/>
          </a:p>
        </p:txBody>
      </p:sp>
      <p:sp>
        <p:nvSpPr>
          <p:cNvPr id="11" name="Shape 11"/>
          <p:cNvSpPr>
            <a:spLocks noGrp="1"/>
          </p:cNvSpPr>
          <p:nvPr>
            <p:ph type="sldNum" sz="quarter" idx="2"/>
          </p:nvPr>
        </p:nvSpPr>
        <p:spPr>
          <a:prstGeom prst="rect">
            <a:avLst/>
          </a:prstGeom>
        </p:spPr>
        <p:txBody>
          <a:bodyPr/>
          <a:lstStyle/>
          <a:p>
            <a:pPr lvl="0"/>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1_标题幻灯片">
    <p:spTree>
      <p:nvGrpSpPr>
        <p:cNvPr id="1" name=""/>
        <p:cNvGrpSpPr/>
        <p:nvPr/>
      </p:nvGrpSpPr>
      <p:grpSpPr>
        <a:xfrm>
          <a:off x="0" y="0"/>
          <a:ext cx="0" cy="0"/>
          <a:chOff x="0" y="0"/>
          <a:chExt cx="0" cy="0"/>
        </a:xfrm>
      </p:grpSpPr>
      <p:sp>
        <p:nvSpPr>
          <p:cNvPr id="6" name="Shape 6"/>
          <p:cNvSpPr/>
          <p:nvPr/>
        </p:nvSpPr>
        <p:spPr>
          <a:xfrm>
            <a:off x="0" y="0"/>
            <a:ext cx="9144000" cy="5143500"/>
          </a:xfrm>
          <a:prstGeom prst="rect">
            <a:avLst/>
          </a:prstGeom>
          <a:solidFill>
            <a:srgbClr val="D9D9D9">
              <a:alpha val="48000"/>
            </a:srgbClr>
          </a:solidFill>
          <a:ln w="12700">
            <a:miter lim="400000"/>
          </a:ln>
        </p:spPr>
        <p:txBody>
          <a:bodyPr lIns="0" tIns="0" rIns="0" bIns="0" anchor="ctr"/>
          <a:lstStyle/>
          <a:p>
            <a:pPr lvl="0" algn="ctr">
              <a:defRPr>
                <a:solidFill>
                  <a:srgbClr val="FFFFFF"/>
                </a:solidFill>
              </a:defRPr>
            </a:pPr>
          </a:p>
        </p:txBody>
      </p:sp>
      <p:sp>
        <p:nvSpPr>
          <p:cNvPr id="7" name="Shape 7"/>
          <p:cNvSpPr>
            <a:spLocks noGrp="1"/>
          </p:cNvSpPr>
          <p:nvPr>
            <p:ph type="sldNum" sz="quarter" idx="2"/>
          </p:nvPr>
        </p:nvSpPr>
        <p:spPr>
          <a:xfrm>
            <a:off x="6289220" y="4632643"/>
            <a:ext cx="263981" cy="269239"/>
          </a:xfrm>
          <a:prstGeom prst="rect">
            <a:avLst/>
          </a:prstGeom>
        </p:spPr>
        <p:txBody>
          <a:bodyPr/>
          <a:lstStyle/>
          <a:p>
            <a:pPr lvl="0"/>
            <a:fld id="{86CB4B4D-7CA3-9044-876B-883B54F8677D}" type="slidenum">
              <a:rPr/>
            </a:fld>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28650" y="4767263"/>
            <a:ext cx="2057400" cy="273844"/>
          </a:xfrm>
        </p:spPr>
        <p:txBody>
          <a:bodyPr/>
          <a:lstStyle/>
          <a:p>
            <a:pPr lvl="0"/>
            <a:endParaRPr lang="zh-CN" altLang="en-US" dirty="0"/>
          </a:p>
        </p:txBody>
      </p:sp>
      <p:sp>
        <p:nvSpPr>
          <p:cNvPr id="5" name="页脚占位符 4"/>
          <p:cNvSpPr>
            <a:spLocks noGrp="1"/>
          </p:cNvSpPr>
          <p:nvPr>
            <p:ph type="ftr" sz="quarter" idx="11"/>
          </p:nvPr>
        </p:nvSpPr>
        <p:spPr>
          <a:xfrm>
            <a:off x="3028950" y="4767263"/>
            <a:ext cx="3086100" cy="273844"/>
          </a:xfrm>
        </p:spPr>
        <p:txBody>
          <a:bodyPr/>
          <a:lstStyle/>
          <a:p>
            <a:pPr lvl="0"/>
            <a:endParaRPr lang="zh-CN" altLang="en-US" dirty="0"/>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2.jpe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t="-3000" b="-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ea typeface="微软雅黑" panose="020B0503020204020204" pitchFamily="34" charset="-122"/>
              </a:defRPr>
            </a:lvl1pPr>
          </a:lstStyle>
          <a:p>
            <a:fld id="{530820CF-B880-4189-942D-D702A7CBA730}" type="datetimeFigureOut">
              <a:rPr lang="zh-CN" altLang="en-US" smtClean="0"/>
            </a:fld>
            <a:endParaRPr lang="zh-CN" altLang="en-US" dirty="0"/>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ea typeface="微软雅黑" panose="020B0503020204020204" pitchFamily="34" charset="-122"/>
              </a:defRPr>
            </a:lvl1pPr>
          </a:lstStyle>
          <a:p>
            <a:fld id="{0C913308-F349-4B6D-A68A-DD1791B4A57B}" type="slidenum">
              <a:rPr lang="zh-CN" altLang="en-US" smtClean="0"/>
            </a:fld>
            <a:endParaRPr lang="zh-CN" altLang="en-US" dirty="0"/>
          </a:p>
        </p:txBody>
      </p:sp>
      <p:sp>
        <p:nvSpPr>
          <p:cNvPr id="12" name="矩形 11"/>
          <p:cNvSpPr/>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pitchFamily="34"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微软雅黑" panose="020B0503020204020204" pitchFamily="34" charset="-122"/>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7.png"/><Relationship Id="rId1"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openxmlformats.org/officeDocument/2006/relationships/image" Target="../media/image22.png"/><Relationship Id="rId1"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5.png"/><Relationship Id="rId1" Type="http://schemas.openxmlformats.org/officeDocument/2006/relationships/image" Target="../media/image2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1.xml"/><Relationship Id="rId5" Type="http://schemas.openxmlformats.org/officeDocument/2006/relationships/themeOverride" Target="../theme/themeOverride1.xml"/><Relationship Id="rId4" Type="http://schemas.openxmlformats.org/officeDocument/2006/relationships/image" Target="../media/image7.png"/><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image" Target="../media/image3.png"/></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8.xml"/><Relationship Id="rId2" Type="http://schemas.openxmlformats.org/officeDocument/2006/relationships/image" Target="../media/image27.png"/><Relationship Id="rId1" Type="http://schemas.openxmlformats.org/officeDocument/2006/relationships/image" Target="../media/image26.pn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9.xml"/><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slides/_rels/slide23.xml.rels><?xml version="1.0" encoding="UTF-8" standalone="yes"?>
<Relationships xmlns="http://schemas.openxmlformats.org/package/2006/relationships"><Relationship Id="rId6" Type="http://schemas.openxmlformats.org/officeDocument/2006/relationships/slideLayout" Target="../slideLayouts/slideLayout9.xml"/><Relationship Id="rId5" Type="http://schemas.openxmlformats.org/officeDocument/2006/relationships/image" Target="../media/image35.png"/><Relationship Id="rId4" Type="http://schemas.openxmlformats.org/officeDocument/2006/relationships/image" Target="../media/image34.png"/><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9.xml"/><Relationship Id="rId2" Type="http://schemas.openxmlformats.org/officeDocument/2006/relationships/image" Target="../media/image37.png"/><Relationship Id="rId1" Type="http://schemas.openxmlformats.org/officeDocument/2006/relationships/image" Target="../media/image36.pn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9.xml"/><Relationship Id="rId4" Type="http://schemas.openxmlformats.org/officeDocument/2006/relationships/image" Target="../media/image41.png"/><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8.png"/></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2.xml"/><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image" Target="../media/image42.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6.jpeg"/><Relationship Id="rId1" Type="http://schemas.openxmlformats.org/officeDocument/2006/relationships/image" Target="../media/image45.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image" Target="../media/image47.png"/><Relationship Id="rId1" Type="http://schemas.openxmlformats.org/officeDocument/2006/relationships/tags" Target="../tags/tag1.xml"/></Relationships>
</file>

<file path=ppt/slides/_rels/slide29.xml.rels><?xml version="1.0" encoding="UTF-8" standalone="yes"?>
<Relationships xmlns="http://schemas.openxmlformats.org/package/2006/relationships"><Relationship Id="rId5" Type="http://schemas.openxmlformats.org/officeDocument/2006/relationships/slideLayout" Target="../slideLayouts/slideLayout9.xml"/><Relationship Id="rId4" Type="http://schemas.openxmlformats.org/officeDocument/2006/relationships/image" Target="../media/image50.png"/><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9.xml"/><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54.png"/><Relationship Id="rId1" Type="http://schemas.openxmlformats.org/officeDocument/2006/relationships/tags" Target="../tags/tag3.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5.png"/></Relationships>
</file>

<file path=ppt/slides/_rels/slide33.xml.rels><?xml version="1.0" encoding="UTF-8" standalone="yes"?>
<Relationships xmlns="http://schemas.openxmlformats.org/package/2006/relationships"><Relationship Id="rId5" Type="http://schemas.openxmlformats.org/officeDocument/2006/relationships/notesSlide" Target="../notesSlides/notesSlide15.xml"/><Relationship Id="rId4" Type="http://schemas.openxmlformats.org/officeDocument/2006/relationships/slideLayout" Target="../slideLayouts/slideLayout5.xml"/><Relationship Id="rId3" Type="http://schemas.openxmlformats.org/officeDocument/2006/relationships/themeOverride" Target="../theme/themeOverride2.xml"/><Relationship Id="rId2" Type="http://schemas.openxmlformats.org/officeDocument/2006/relationships/image" Target="../media/image6.emf"/><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9.png"/><Relationship Id="rId1"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组合 27"/>
          <p:cNvGrpSpPr/>
          <p:nvPr/>
        </p:nvGrpSpPr>
        <p:grpSpPr bwMode="auto">
          <a:xfrm>
            <a:off x="852281" y="2224611"/>
            <a:ext cx="4798696" cy="1430655"/>
            <a:chOff x="-242422" y="1966393"/>
            <a:chExt cx="4798492" cy="1430730"/>
          </a:xfrm>
        </p:grpSpPr>
        <p:sp>
          <p:nvSpPr>
            <p:cNvPr id="34831" name="Freeform 31"/>
            <p:cNvSpPr>
              <a:spLocks noChangeAspect="1" noEditPoints="1"/>
            </p:cNvSpPr>
            <p:nvPr/>
          </p:nvSpPr>
          <p:spPr bwMode="auto">
            <a:xfrm>
              <a:off x="-242422" y="2018316"/>
              <a:ext cx="432000" cy="432851"/>
            </a:xfrm>
            <a:custGeom>
              <a:avLst/>
              <a:gdLst>
                <a:gd name="T0" fmla="*/ 216000 w 280"/>
                <a:gd name="T1" fmla="*/ 0 h 280"/>
                <a:gd name="T2" fmla="*/ 0 w 280"/>
                <a:gd name="T3" fmla="*/ 216426 h 280"/>
                <a:gd name="T4" fmla="*/ 216000 w 280"/>
                <a:gd name="T5" fmla="*/ 432851 h 280"/>
                <a:gd name="T6" fmla="*/ 432000 w 280"/>
                <a:gd name="T7" fmla="*/ 216426 h 280"/>
                <a:gd name="T8" fmla="*/ 216000 w 280"/>
                <a:gd name="T9" fmla="*/ 0 h 280"/>
                <a:gd name="T10" fmla="*/ 285429 w 280"/>
                <a:gd name="T11" fmla="*/ 106667 h 280"/>
                <a:gd name="T12" fmla="*/ 325543 w 280"/>
                <a:gd name="T13" fmla="*/ 146860 h 280"/>
                <a:gd name="T14" fmla="*/ 285429 w 280"/>
                <a:gd name="T15" fmla="*/ 188599 h 280"/>
                <a:gd name="T16" fmla="*/ 268457 w 280"/>
                <a:gd name="T17" fmla="*/ 183962 h 280"/>
                <a:gd name="T18" fmla="*/ 243771 w 280"/>
                <a:gd name="T19" fmla="*/ 146860 h 280"/>
                <a:gd name="T20" fmla="*/ 285429 w 280"/>
                <a:gd name="T21" fmla="*/ 106667 h 280"/>
                <a:gd name="T22" fmla="*/ 217543 w 280"/>
                <a:gd name="T23" fmla="*/ 148406 h 280"/>
                <a:gd name="T24" fmla="*/ 257657 w 280"/>
                <a:gd name="T25" fmla="*/ 190145 h 280"/>
                <a:gd name="T26" fmla="*/ 217543 w 280"/>
                <a:gd name="T27" fmla="*/ 230339 h 280"/>
                <a:gd name="T28" fmla="*/ 177429 w 280"/>
                <a:gd name="T29" fmla="*/ 190145 h 280"/>
                <a:gd name="T30" fmla="*/ 217543 w 280"/>
                <a:gd name="T31" fmla="*/ 148406 h 280"/>
                <a:gd name="T32" fmla="*/ 146571 w 280"/>
                <a:gd name="T33" fmla="*/ 106667 h 280"/>
                <a:gd name="T34" fmla="*/ 186686 w 280"/>
                <a:gd name="T35" fmla="*/ 146860 h 280"/>
                <a:gd name="T36" fmla="*/ 186686 w 280"/>
                <a:gd name="T37" fmla="*/ 149952 h 280"/>
                <a:gd name="T38" fmla="*/ 168171 w 280"/>
                <a:gd name="T39" fmla="*/ 182416 h 280"/>
                <a:gd name="T40" fmla="*/ 146571 w 280"/>
                <a:gd name="T41" fmla="*/ 188599 h 280"/>
                <a:gd name="T42" fmla="*/ 104914 w 280"/>
                <a:gd name="T43" fmla="*/ 146860 h 280"/>
                <a:gd name="T44" fmla="*/ 146571 w 280"/>
                <a:gd name="T45" fmla="*/ 106667 h 280"/>
                <a:gd name="T46" fmla="*/ 138857 w 280"/>
                <a:gd name="T47" fmla="*/ 298358 h 280"/>
                <a:gd name="T48" fmla="*/ 80229 w 280"/>
                <a:gd name="T49" fmla="*/ 287537 h 280"/>
                <a:gd name="T50" fmla="*/ 77143 w 280"/>
                <a:gd name="T51" fmla="*/ 285991 h 280"/>
                <a:gd name="T52" fmla="*/ 77143 w 280"/>
                <a:gd name="T53" fmla="*/ 285991 h 280"/>
                <a:gd name="T54" fmla="*/ 77143 w 280"/>
                <a:gd name="T55" fmla="*/ 242706 h 280"/>
                <a:gd name="T56" fmla="*/ 129600 w 280"/>
                <a:gd name="T57" fmla="*/ 191691 h 280"/>
                <a:gd name="T58" fmla="*/ 163543 w 280"/>
                <a:gd name="T59" fmla="*/ 191691 h 280"/>
                <a:gd name="T60" fmla="*/ 166629 w 280"/>
                <a:gd name="T61" fmla="*/ 191691 h 280"/>
                <a:gd name="T62" fmla="*/ 182057 w 280"/>
                <a:gd name="T63" fmla="*/ 225701 h 280"/>
                <a:gd name="T64" fmla="*/ 138857 w 280"/>
                <a:gd name="T65" fmla="*/ 285991 h 280"/>
                <a:gd name="T66" fmla="*/ 138857 w 280"/>
                <a:gd name="T67" fmla="*/ 298358 h 280"/>
                <a:gd name="T68" fmla="*/ 286971 w 280"/>
                <a:gd name="T69" fmla="*/ 327730 h 280"/>
                <a:gd name="T70" fmla="*/ 286971 w 280"/>
                <a:gd name="T71" fmla="*/ 327730 h 280"/>
                <a:gd name="T72" fmla="*/ 283886 w 280"/>
                <a:gd name="T73" fmla="*/ 329276 h 280"/>
                <a:gd name="T74" fmla="*/ 222171 w 280"/>
                <a:gd name="T75" fmla="*/ 340097 h 280"/>
                <a:gd name="T76" fmla="*/ 151200 w 280"/>
                <a:gd name="T77" fmla="*/ 329276 h 280"/>
                <a:gd name="T78" fmla="*/ 148114 w 280"/>
                <a:gd name="T79" fmla="*/ 327730 h 280"/>
                <a:gd name="T80" fmla="*/ 148114 w 280"/>
                <a:gd name="T81" fmla="*/ 327730 h 280"/>
                <a:gd name="T82" fmla="*/ 148114 w 280"/>
                <a:gd name="T83" fmla="*/ 285991 h 280"/>
                <a:gd name="T84" fmla="*/ 200571 w 280"/>
                <a:gd name="T85" fmla="*/ 233430 h 280"/>
                <a:gd name="T86" fmla="*/ 234514 w 280"/>
                <a:gd name="T87" fmla="*/ 233430 h 280"/>
                <a:gd name="T88" fmla="*/ 286971 w 280"/>
                <a:gd name="T89" fmla="*/ 285991 h 280"/>
                <a:gd name="T90" fmla="*/ 286971 w 280"/>
                <a:gd name="T91" fmla="*/ 327730 h 280"/>
                <a:gd name="T92" fmla="*/ 354857 w 280"/>
                <a:gd name="T93" fmla="*/ 285991 h 280"/>
                <a:gd name="T94" fmla="*/ 354857 w 280"/>
                <a:gd name="T95" fmla="*/ 285991 h 280"/>
                <a:gd name="T96" fmla="*/ 351771 w 280"/>
                <a:gd name="T97" fmla="*/ 287537 h 280"/>
                <a:gd name="T98" fmla="*/ 296229 w 280"/>
                <a:gd name="T99" fmla="*/ 298358 h 280"/>
                <a:gd name="T100" fmla="*/ 296229 w 280"/>
                <a:gd name="T101" fmla="*/ 285991 h 280"/>
                <a:gd name="T102" fmla="*/ 253029 w 280"/>
                <a:gd name="T103" fmla="*/ 225701 h 280"/>
                <a:gd name="T104" fmla="*/ 268457 w 280"/>
                <a:gd name="T105" fmla="*/ 191691 h 280"/>
                <a:gd name="T106" fmla="*/ 302400 w 280"/>
                <a:gd name="T107" fmla="*/ 191691 h 280"/>
                <a:gd name="T108" fmla="*/ 354857 w 280"/>
                <a:gd name="T109" fmla="*/ 242706 h 280"/>
                <a:gd name="T110" fmla="*/ 354857 w 280"/>
                <a:gd name="T111" fmla="*/ 285991 h 28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80" h="280">
                  <a:moveTo>
                    <a:pt x="140" y="0"/>
                  </a:moveTo>
                  <a:cubicBezTo>
                    <a:pt x="62" y="0"/>
                    <a:pt x="0" y="62"/>
                    <a:pt x="0" y="140"/>
                  </a:cubicBezTo>
                  <a:cubicBezTo>
                    <a:pt x="0" y="217"/>
                    <a:pt x="62" y="280"/>
                    <a:pt x="140" y="280"/>
                  </a:cubicBezTo>
                  <a:cubicBezTo>
                    <a:pt x="217" y="280"/>
                    <a:pt x="280" y="217"/>
                    <a:pt x="280" y="140"/>
                  </a:cubicBezTo>
                  <a:cubicBezTo>
                    <a:pt x="280" y="62"/>
                    <a:pt x="217" y="0"/>
                    <a:pt x="140" y="0"/>
                  </a:cubicBezTo>
                  <a:close/>
                  <a:moveTo>
                    <a:pt x="185" y="69"/>
                  </a:moveTo>
                  <a:cubicBezTo>
                    <a:pt x="199" y="69"/>
                    <a:pt x="211" y="81"/>
                    <a:pt x="211" y="95"/>
                  </a:cubicBezTo>
                  <a:cubicBezTo>
                    <a:pt x="211" y="110"/>
                    <a:pt x="199" y="122"/>
                    <a:pt x="185" y="122"/>
                  </a:cubicBezTo>
                  <a:cubicBezTo>
                    <a:pt x="181" y="122"/>
                    <a:pt x="177" y="121"/>
                    <a:pt x="174" y="119"/>
                  </a:cubicBezTo>
                  <a:cubicBezTo>
                    <a:pt x="173" y="109"/>
                    <a:pt x="167" y="100"/>
                    <a:pt x="158" y="95"/>
                  </a:cubicBezTo>
                  <a:cubicBezTo>
                    <a:pt x="159" y="81"/>
                    <a:pt x="170" y="69"/>
                    <a:pt x="185" y="69"/>
                  </a:cubicBezTo>
                  <a:close/>
                  <a:moveTo>
                    <a:pt x="141" y="96"/>
                  </a:moveTo>
                  <a:cubicBezTo>
                    <a:pt x="156" y="96"/>
                    <a:pt x="167" y="108"/>
                    <a:pt x="167" y="123"/>
                  </a:cubicBezTo>
                  <a:cubicBezTo>
                    <a:pt x="167" y="137"/>
                    <a:pt x="156" y="149"/>
                    <a:pt x="141" y="149"/>
                  </a:cubicBezTo>
                  <a:cubicBezTo>
                    <a:pt x="127" y="149"/>
                    <a:pt x="115" y="137"/>
                    <a:pt x="115" y="123"/>
                  </a:cubicBezTo>
                  <a:cubicBezTo>
                    <a:pt x="115" y="108"/>
                    <a:pt x="127" y="96"/>
                    <a:pt x="141" y="96"/>
                  </a:cubicBezTo>
                  <a:close/>
                  <a:moveTo>
                    <a:pt x="95" y="69"/>
                  </a:moveTo>
                  <a:cubicBezTo>
                    <a:pt x="109" y="69"/>
                    <a:pt x="121" y="81"/>
                    <a:pt x="121" y="95"/>
                  </a:cubicBezTo>
                  <a:cubicBezTo>
                    <a:pt x="121" y="96"/>
                    <a:pt x="121" y="96"/>
                    <a:pt x="121" y="97"/>
                  </a:cubicBezTo>
                  <a:cubicBezTo>
                    <a:pt x="115" y="102"/>
                    <a:pt x="110" y="109"/>
                    <a:pt x="109" y="118"/>
                  </a:cubicBezTo>
                  <a:cubicBezTo>
                    <a:pt x="105" y="120"/>
                    <a:pt x="100" y="122"/>
                    <a:pt x="95" y="122"/>
                  </a:cubicBezTo>
                  <a:cubicBezTo>
                    <a:pt x="80" y="122"/>
                    <a:pt x="68" y="110"/>
                    <a:pt x="68" y="95"/>
                  </a:cubicBezTo>
                  <a:cubicBezTo>
                    <a:pt x="68" y="81"/>
                    <a:pt x="80" y="69"/>
                    <a:pt x="95" y="69"/>
                  </a:cubicBezTo>
                  <a:close/>
                  <a:moveTo>
                    <a:pt x="90" y="193"/>
                  </a:moveTo>
                  <a:cubicBezTo>
                    <a:pt x="79" y="192"/>
                    <a:pt x="66" y="190"/>
                    <a:pt x="52" y="186"/>
                  </a:cubicBezTo>
                  <a:cubicBezTo>
                    <a:pt x="50" y="185"/>
                    <a:pt x="50" y="185"/>
                    <a:pt x="50" y="185"/>
                  </a:cubicBezTo>
                  <a:cubicBezTo>
                    <a:pt x="50" y="185"/>
                    <a:pt x="50" y="185"/>
                    <a:pt x="50" y="185"/>
                  </a:cubicBezTo>
                  <a:cubicBezTo>
                    <a:pt x="50" y="157"/>
                    <a:pt x="50" y="157"/>
                    <a:pt x="50" y="157"/>
                  </a:cubicBezTo>
                  <a:cubicBezTo>
                    <a:pt x="50" y="139"/>
                    <a:pt x="65" y="124"/>
                    <a:pt x="84" y="124"/>
                  </a:cubicBezTo>
                  <a:cubicBezTo>
                    <a:pt x="106" y="124"/>
                    <a:pt x="106" y="124"/>
                    <a:pt x="106" y="124"/>
                  </a:cubicBezTo>
                  <a:cubicBezTo>
                    <a:pt x="107" y="124"/>
                    <a:pt x="108" y="124"/>
                    <a:pt x="108" y="124"/>
                  </a:cubicBezTo>
                  <a:cubicBezTo>
                    <a:pt x="109" y="132"/>
                    <a:pt x="113" y="140"/>
                    <a:pt x="118" y="146"/>
                  </a:cubicBezTo>
                  <a:cubicBezTo>
                    <a:pt x="102" y="151"/>
                    <a:pt x="90" y="166"/>
                    <a:pt x="90" y="185"/>
                  </a:cubicBezTo>
                  <a:lnTo>
                    <a:pt x="90" y="193"/>
                  </a:lnTo>
                  <a:close/>
                  <a:moveTo>
                    <a:pt x="186" y="212"/>
                  </a:moveTo>
                  <a:cubicBezTo>
                    <a:pt x="186" y="212"/>
                    <a:pt x="186" y="212"/>
                    <a:pt x="186" y="212"/>
                  </a:cubicBezTo>
                  <a:cubicBezTo>
                    <a:pt x="184" y="213"/>
                    <a:pt x="184" y="213"/>
                    <a:pt x="184" y="213"/>
                  </a:cubicBezTo>
                  <a:cubicBezTo>
                    <a:pt x="183" y="213"/>
                    <a:pt x="169" y="220"/>
                    <a:pt x="144" y="220"/>
                  </a:cubicBezTo>
                  <a:cubicBezTo>
                    <a:pt x="131" y="220"/>
                    <a:pt x="116" y="218"/>
                    <a:pt x="98" y="213"/>
                  </a:cubicBezTo>
                  <a:cubicBezTo>
                    <a:pt x="96" y="212"/>
                    <a:pt x="96" y="212"/>
                    <a:pt x="96" y="212"/>
                  </a:cubicBezTo>
                  <a:cubicBezTo>
                    <a:pt x="96" y="212"/>
                    <a:pt x="96" y="212"/>
                    <a:pt x="96" y="212"/>
                  </a:cubicBezTo>
                  <a:cubicBezTo>
                    <a:pt x="96" y="185"/>
                    <a:pt x="96" y="185"/>
                    <a:pt x="96" y="185"/>
                  </a:cubicBezTo>
                  <a:cubicBezTo>
                    <a:pt x="96" y="166"/>
                    <a:pt x="111" y="151"/>
                    <a:pt x="130" y="151"/>
                  </a:cubicBezTo>
                  <a:cubicBezTo>
                    <a:pt x="152" y="151"/>
                    <a:pt x="152" y="151"/>
                    <a:pt x="152" y="151"/>
                  </a:cubicBezTo>
                  <a:cubicBezTo>
                    <a:pt x="171" y="151"/>
                    <a:pt x="186" y="166"/>
                    <a:pt x="186" y="185"/>
                  </a:cubicBezTo>
                  <a:lnTo>
                    <a:pt x="186" y="212"/>
                  </a:lnTo>
                  <a:close/>
                  <a:moveTo>
                    <a:pt x="230" y="185"/>
                  </a:moveTo>
                  <a:cubicBezTo>
                    <a:pt x="230" y="185"/>
                    <a:pt x="230" y="185"/>
                    <a:pt x="230" y="185"/>
                  </a:cubicBezTo>
                  <a:cubicBezTo>
                    <a:pt x="228" y="186"/>
                    <a:pt x="228" y="186"/>
                    <a:pt x="228" y="186"/>
                  </a:cubicBezTo>
                  <a:cubicBezTo>
                    <a:pt x="227" y="186"/>
                    <a:pt x="214" y="192"/>
                    <a:pt x="192" y="193"/>
                  </a:cubicBezTo>
                  <a:cubicBezTo>
                    <a:pt x="192" y="185"/>
                    <a:pt x="192" y="185"/>
                    <a:pt x="192" y="185"/>
                  </a:cubicBezTo>
                  <a:cubicBezTo>
                    <a:pt x="192" y="166"/>
                    <a:pt x="180" y="151"/>
                    <a:pt x="164" y="146"/>
                  </a:cubicBezTo>
                  <a:cubicBezTo>
                    <a:pt x="170" y="140"/>
                    <a:pt x="173" y="132"/>
                    <a:pt x="174" y="124"/>
                  </a:cubicBezTo>
                  <a:cubicBezTo>
                    <a:pt x="196" y="124"/>
                    <a:pt x="196" y="124"/>
                    <a:pt x="196" y="124"/>
                  </a:cubicBezTo>
                  <a:cubicBezTo>
                    <a:pt x="215" y="124"/>
                    <a:pt x="230" y="139"/>
                    <a:pt x="230" y="157"/>
                  </a:cubicBezTo>
                  <a:lnTo>
                    <a:pt x="230" y="185"/>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dirty="0">
                <a:ea typeface="微软雅黑" panose="020B0503020204020204" pitchFamily="34" charset="-122"/>
              </a:endParaRPr>
            </a:p>
          </p:txBody>
        </p:sp>
        <p:sp>
          <p:nvSpPr>
            <p:cNvPr id="19" name="Text Box 10"/>
            <p:cNvSpPr txBox="1">
              <a:spLocks noChangeArrowheads="1"/>
            </p:cNvSpPr>
            <p:nvPr/>
          </p:nvSpPr>
          <p:spPr bwMode="auto">
            <a:xfrm>
              <a:off x="356358" y="1966393"/>
              <a:ext cx="4199712" cy="1430730"/>
            </a:xfrm>
            <a:prstGeom prst="rect">
              <a:avLst/>
            </a:prstGeom>
            <a:noFill/>
            <a:ln w="9525">
              <a:noFill/>
              <a:miter lim="800000"/>
            </a:ln>
          </p:spPr>
          <p:txBody>
            <a:bodyPr wrap="square" lIns="45720" tIns="22860" rIns="45720" bIns="22860">
              <a:spAutoFit/>
            </a:bodyPr>
            <a:lstStyle/>
            <a:p>
              <a:pPr defTabSz="1087755" eaLnBrk="1" fontAlgn="auto" hangingPunct="1">
                <a:lnSpc>
                  <a:spcPct val="150000"/>
                </a:lnSpc>
                <a:spcBef>
                  <a:spcPts val="0"/>
                </a:spcBef>
                <a:spcAft>
                  <a:spcPts val="0"/>
                </a:spcAft>
                <a:defRPr/>
              </a:pPr>
              <a:r>
                <a:rPr lang="zh-CN" altLang="en-US" sz="2000" b="1" dirty="0">
                  <a:solidFill>
                    <a:schemeClr val="tx1">
                      <a:lumMod val="95000"/>
                      <a:lumOff val="5000"/>
                    </a:schemeClr>
                  </a:solidFill>
                  <a:latin typeface="微软雅黑" panose="020B0503020204020204" pitchFamily="34" charset="-122"/>
                  <a:ea typeface="微软雅黑" panose="020B0503020204020204" pitchFamily="34" charset="-122"/>
                  <a:cs typeface="Open Sans" panose="020B0606030504020204" charset="0"/>
                </a:rPr>
                <a:t>扫描右边二维码 </a:t>
              </a:r>
              <a:r>
                <a:rPr lang="en-US" altLang="zh-CN" sz="2000" b="1" dirty="0">
                  <a:solidFill>
                    <a:schemeClr val="tx1">
                      <a:lumMod val="95000"/>
                      <a:lumOff val="5000"/>
                    </a:schemeClr>
                  </a:solidFill>
                  <a:latin typeface="微软雅黑" panose="020B0503020204020204" pitchFamily="34" charset="-122"/>
                  <a:ea typeface="微软雅黑" panose="020B0503020204020204" pitchFamily="34" charset="-122"/>
                  <a:cs typeface="Open Sans" panose="020B0606030504020204" charset="0"/>
                </a:rPr>
                <a:t>or </a:t>
              </a:r>
              <a:r>
                <a:rPr lang="zh-CN" altLang="en-US" sz="2000" b="1" dirty="0">
                  <a:solidFill>
                    <a:schemeClr val="tx1">
                      <a:lumMod val="95000"/>
                      <a:lumOff val="5000"/>
                    </a:schemeClr>
                  </a:solidFill>
                  <a:latin typeface="微软雅黑" panose="020B0503020204020204" pitchFamily="34" charset="-122"/>
                  <a:ea typeface="微软雅黑" panose="020B0503020204020204" pitchFamily="34" charset="-122"/>
                  <a:cs typeface="Open Sans" panose="020B0606030504020204" charset="0"/>
                </a:rPr>
                <a:t>应用中心搜索“超星学习通”下载安装</a:t>
              </a:r>
              <a:r>
                <a:rPr lang="en-US" altLang="zh-CN" sz="2000" b="1" dirty="0">
                  <a:solidFill>
                    <a:schemeClr val="tx1">
                      <a:lumMod val="95000"/>
                      <a:lumOff val="5000"/>
                    </a:schemeClr>
                  </a:solidFill>
                  <a:latin typeface="微软雅黑" panose="020B0503020204020204" pitchFamily="34" charset="-122"/>
                  <a:ea typeface="微软雅黑" panose="020B0503020204020204" pitchFamily="34" charset="-122"/>
                  <a:cs typeface="Open Sans" panose="020B0606030504020204" charset="0"/>
                </a:rPr>
                <a:t>APP</a:t>
              </a:r>
              <a:endParaRPr lang="en-US" altLang="zh-CN" sz="2000" b="1" dirty="0">
                <a:solidFill>
                  <a:schemeClr val="tx1">
                    <a:lumMod val="95000"/>
                    <a:lumOff val="5000"/>
                  </a:schemeClr>
                </a:solidFill>
                <a:latin typeface="微软雅黑" panose="020B0503020204020204" pitchFamily="34" charset="-122"/>
                <a:ea typeface="微软雅黑" panose="020B0503020204020204" pitchFamily="34" charset="-122"/>
                <a:cs typeface="Open Sans" panose="020B0606030504020204" charset="0"/>
              </a:endParaRPr>
            </a:p>
            <a:p>
              <a:pPr defTabSz="1087755" eaLnBrk="1" fontAlgn="auto" hangingPunct="1">
                <a:lnSpc>
                  <a:spcPct val="150000"/>
                </a:lnSpc>
                <a:spcBef>
                  <a:spcPts val="0"/>
                </a:spcBef>
                <a:spcAft>
                  <a:spcPts val="0"/>
                </a:spcAft>
                <a:defRPr/>
              </a:pPr>
              <a:r>
                <a:rPr lang="zh-CN" altLang="en-US" sz="2000" b="1" dirty="0">
                  <a:solidFill>
                    <a:schemeClr val="tx1">
                      <a:lumMod val="95000"/>
                      <a:lumOff val="5000"/>
                    </a:schemeClr>
                  </a:solidFill>
                  <a:latin typeface="微软雅黑" panose="020B0503020204020204" pitchFamily="34" charset="-122"/>
                  <a:ea typeface="微软雅黑" panose="020B0503020204020204" pitchFamily="34" charset="-122"/>
                </a:rPr>
                <a:t>（如果已经下载，可更新为最新版本）</a:t>
              </a:r>
              <a:endParaRPr lang="zh-CN" altLang="en-US" sz="2000" b="1" dirty="0">
                <a:solidFill>
                  <a:schemeClr val="tx1">
                    <a:lumMod val="95000"/>
                    <a:lumOff val="5000"/>
                  </a:schemeClr>
                </a:solidFill>
                <a:latin typeface="微软雅黑" panose="020B0503020204020204" pitchFamily="34" charset="-122"/>
                <a:ea typeface="微软雅黑" panose="020B0503020204020204" pitchFamily="34" charset="-122"/>
              </a:endParaRPr>
            </a:p>
          </p:txBody>
        </p:sp>
      </p:grpSp>
      <p:grpSp>
        <p:nvGrpSpPr>
          <p:cNvPr id="24" name="组合 23"/>
          <p:cNvGrpSpPr/>
          <p:nvPr/>
        </p:nvGrpSpPr>
        <p:grpSpPr bwMode="auto">
          <a:xfrm>
            <a:off x="252315" y="754332"/>
            <a:ext cx="815975" cy="522287"/>
            <a:chOff x="4353620" y="864629"/>
            <a:chExt cx="742365" cy="476312"/>
          </a:xfrm>
        </p:grpSpPr>
        <p:sp>
          <p:nvSpPr>
            <p:cNvPr id="25" name="KSO_Shape"/>
            <p:cNvSpPr/>
            <p:nvPr/>
          </p:nvSpPr>
          <p:spPr bwMode="auto">
            <a:xfrm>
              <a:off x="4353620" y="866076"/>
              <a:ext cx="742365" cy="408268"/>
            </a:xfrm>
            <a:custGeom>
              <a:avLst/>
              <a:gdLst>
                <a:gd name="T0" fmla="*/ 2147483646 w 5345"/>
                <a:gd name="T1" fmla="*/ 2147483646 h 2936"/>
                <a:gd name="T2" fmla="*/ 2147483646 w 5345"/>
                <a:gd name="T3" fmla="*/ 2147483646 h 2936"/>
                <a:gd name="T4" fmla="*/ 2147483646 w 5345"/>
                <a:gd name="T5" fmla="*/ 2147483646 h 2936"/>
                <a:gd name="T6" fmla="*/ 2147483646 w 5345"/>
                <a:gd name="T7" fmla="*/ 2147483646 h 2936"/>
                <a:gd name="T8" fmla="*/ 2147483646 w 5345"/>
                <a:gd name="T9" fmla="*/ 2147483646 h 2936"/>
                <a:gd name="T10" fmla="*/ 2147483646 w 5345"/>
                <a:gd name="T11" fmla="*/ 2147483646 h 2936"/>
                <a:gd name="T12" fmla="*/ 2147483646 w 5345"/>
                <a:gd name="T13" fmla="*/ 2147483646 h 2936"/>
                <a:gd name="T14" fmla="*/ 2147483646 w 5345"/>
                <a:gd name="T15" fmla="*/ 2147483646 h 2936"/>
                <a:gd name="T16" fmla="*/ 2147483646 w 5345"/>
                <a:gd name="T17" fmla="*/ 2147483646 h 2936"/>
                <a:gd name="T18" fmla="*/ 2147483646 w 5345"/>
                <a:gd name="T19" fmla="*/ 2147483646 h 2936"/>
                <a:gd name="T20" fmla="*/ 2147483646 w 5345"/>
                <a:gd name="T21" fmla="*/ 2147483646 h 2936"/>
                <a:gd name="T22" fmla="*/ 2147483646 w 5345"/>
                <a:gd name="T23" fmla="*/ 2147483646 h 2936"/>
                <a:gd name="T24" fmla="*/ 2147483646 w 5345"/>
                <a:gd name="T25" fmla="*/ 2147483646 h 2936"/>
                <a:gd name="T26" fmla="*/ 2147483646 w 5345"/>
                <a:gd name="T27" fmla="*/ 2147483646 h 2936"/>
                <a:gd name="T28" fmla="*/ 2147483646 w 5345"/>
                <a:gd name="T29" fmla="*/ 2147483646 h 2936"/>
                <a:gd name="T30" fmla="*/ 2147483646 w 5345"/>
                <a:gd name="T31" fmla="*/ 772639970 h 2936"/>
                <a:gd name="T32" fmla="*/ 2147483646 w 5345"/>
                <a:gd name="T33" fmla="*/ 0 h 2936"/>
                <a:gd name="T34" fmla="*/ 2147483646 w 5345"/>
                <a:gd name="T35" fmla="*/ 363587807 h 2936"/>
                <a:gd name="T36" fmla="*/ 2147483646 w 5345"/>
                <a:gd name="T37" fmla="*/ 2147483646 h 2936"/>
                <a:gd name="T38" fmla="*/ 2147483646 w 5345"/>
                <a:gd name="T39" fmla="*/ 2147483646 h 2936"/>
                <a:gd name="T40" fmla="*/ 2147483646 w 5345"/>
                <a:gd name="T41" fmla="*/ 2147483646 h 2936"/>
                <a:gd name="T42" fmla="*/ 2147483646 w 5345"/>
                <a:gd name="T43" fmla="*/ 2147483646 h 2936"/>
                <a:gd name="T44" fmla="*/ 2147483646 w 5345"/>
                <a:gd name="T45" fmla="*/ 2147483646 h 2936"/>
                <a:gd name="T46" fmla="*/ 2147483646 w 5345"/>
                <a:gd name="T47" fmla="*/ 2147483646 h 2936"/>
                <a:gd name="T48" fmla="*/ 2147483646 w 5345"/>
                <a:gd name="T49" fmla="*/ 2147483646 h 2936"/>
                <a:gd name="T50" fmla="*/ 2147483646 w 5345"/>
                <a:gd name="T51" fmla="*/ 2147483646 h 2936"/>
                <a:gd name="T52" fmla="*/ 2147483646 w 5345"/>
                <a:gd name="T53" fmla="*/ 2147483646 h 2936"/>
                <a:gd name="T54" fmla="*/ 2147483646 w 5345"/>
                <a:gd name="T55" fmla="*/ 2147483646 h 2936"/>
                <a:gd name="T56" fmla="*/ 2147483646 w 5345"/>
                <a:gd name="T57" fmla="*/ 2147483646 h 2936"/>
                <a:gd name="T58" fmla="*/ 2147483646 w 5345"/>
                <a:gd name="T59" fmla="*/ 2147483646 h 2936"/>
                <a:gd name="T60" fmla="*/ 2147483646 w 5345"/>
                <a:gd name="T61" fmla="*/ 2147483646 h 2936"/>
                <a:gd name="T62" fmla="*/ 452722804 w 5345"/>
                <a:gd name="T63" fmla="*/ 2147483646 h 2936"/>
                <a:gd name="T64" fmla="*/ 90570008 w 5345"/>
                <a:gd name="T65" fmla="*/ 2147483646 h 2936"/>
                <a:gd name="T66" fmla="*/ 1629877726 w 5345"/>
                <a:gd name="T67" fmla="*/ 2147483646 h 2936"/>
                <a:gd name="T68" fmla="*/ 2147483646 w 5345"/>
                <a:gd name="T69" fmla="*/ 2147483646 h 2936"/>
                <a:gd name="T70" fmla="*/ 2147483646 w 5345"/>
                <a:gd name="T71" fmla="*/ 2147483646 h 2936"/>
                <a:gd name="T72" fmla="*/ 2147483646 w 5345"/>
                <a:gd name="T73" fmla="*/ 2147483646 h 2936"/>
                <a:gd name="T74" fmla="*/ 2147483646 w 5345"/>
                <a:gd name="T75" fmla="*/ 2147483646 h 2936"/>
                <a:gd name="T76" fmla="*/ 2147483646 w 5345"/>
                <a:gd name="T77" fmla="*/ 2147483646 h 2936"/>
                <a:gd name="T78" fmla="*/ 2147483646 w 5345"/>
                <a:gd name="T79" fmla="*/ 2147483646 h 2936"/>
                <a:gd name="T80" fmla="*/ 2147483646 w 5345"/>
                <a:gd name="T81" fmla="*/ 2147483646 h 2936"/>
                <a:gd name="T82" fmla="*/ 2147483646 w 5345"/>
                <a:gd name="T83" fmla="*/ 2147483646 h 2936"/>
                <a:gd name="T84" fmla="*/ 2147483646 w 5345"/>
                <a:gd name="T85" fmla="*/ 2147483646 h 2936"/>
                <a:gd name="T86" fmla="*/ 2147483646 w 5345"/>
                <a:gd name="T87" fmla="*/ 2147483646 h 2936"/>
                <a:gd name="T88" fmla="*/ 2147483646 w 5345"/>
                <a:gd name="T89" fmla="*/ 2147483646 h 2936"/>
                <a:gd name="T90" fmla="*/ 2147483646 w 5345"/>
                <a:gd name="T91" fmla="*/ 2147483646 h 2936"/>
                <a:gd name="T92" fmla="*/ 2147483646 w 5345"/>
                <a:gd name="T93" fmla="*/ 2147483646 h 2936"/>
                <a:gd name="T94" fmla="*/ 2147483646 w 5345"/>
                <a:gd name="T95" fmla="*/ 2147483646 h 2936"/>
                <a:gd name="T96" fmla="*/ 2147483646 w 5345"/>
                <a:gd name="T97" fmla="*/ 2147483646 h 2936"/>
                <a:gd name="T98" fmla="*/ 2147483646 w 5345"/>
                <a:gd name="T99" fmla="*/ 2147483646 h 2936"/>
                <a:gd name="T100" fmla="*/ 2147483646 w 5345"/>
                <a:gd name="T101" fmla="*/ 2147483646 h 2936"/>
                <a:gd name="T102" fmla="*/ 2147483646 w 5345"/>
                <a:gd name="T103" fmla="*/ 2147483646 h 2936"/>
                <a:gd name="T104" fmla="*/ 2147483646 w 5345"/>
                <a:gd name="T105" fmla="*/ 2147483646 h 29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345" h="2936">
                  <a:moveTo>
                    <a:pt x="4729" y="1661"/>
                  </a:moveTo>
                  <a:lnTo>
                    <a:pt x="4729" y="1661"/>
                  </a:lnTo>
                  <a:lnTo>
                    <a:pt x="4723" y="1609"/>
                  </a:lnTo>
                  <a:lnTo>
                    <a:pt x="4716" y="1558"/>
                  </a:lnTo>
                  <a:lnTo>
                    <a:pt x="4706" y="1507"/>
                  </a:lnTo>
                  <a:lnTo>
                    <a:pt x="4693" y="1458"/>
                  </a:lnTo>
                  <a:lnTo>
                    <a:pt x="4679" y="1409"/>
                  </a:lnTo>
                  <a:lnTo>
                    <a:pt x="4663" y="1361"/>
                  </a:lnTo>
                  <a:lnTo>
                    <a:pt x="4644" y="1314"/>
                  </a:lnTo>
                  <a:lnTo>
                    <a:pt x="4622" y="1268"/>
                  </a:lnTo>
                  <a:lnTo>
                    <a:pt x="4600" y="1223"/>
                  </a:lnTo>
                  <a:lnTo>
                    <a:pt x="4575" y="1181"/>
                  </a:lnTo>
                  <a:lnTo>
                    <a:pt x="4548" y="1138"/>
                  </a:lnTo>
                  <a:lnTo>
                    <a:pt x="4519" y="1098"/>
                  </a:lnTo>
                  <a:lnTo>
                    <a:pt x="4489" y="1059"/>
                  </a:lnTo>
                  <a:lnTo>
                    <a:pt x="4457" y="1021"/>
                  </a:lnTo>
                  <a:lnTo>
                    <a:pt x="4422" y="984"/>
                  </a:lnTo>
                  <a:lnTo>
                    <a:pt x="4387" y="950"/>
                  </a:lnTo>
                  <a:lnTo>
                    <a:pt x="4350" y="917"/>
                  </a:lnTo>
                  <a:lnTo>
                    <a:pt x="4312" y="886"/>
                  </a:lnTo>
                  <a:lnTo>
                    <a:pt x="4272" y="856"/>
                  </a:lnTo>
                  <a:lnTo>
                    <a:pt x="4230" y="828"/>
                  </a:lnTo>
                  <a:lnTo>
                    <a:pt x="4188" y="802"/>
                  </a:lnTo>
                  <a:lnTo>
                    <a:pt x="4144" y="778"/>
                  </a:lnTo>
                  <a:lnTo>
                    <a:pt x="4099" y="757"/>
                  </a:lnTo>
                  <a:lnTo>
                    <a:pt x="4053" y="737"/>
                  </a:lnTo>
                  <a:lnTo>
                    <a:pt x="4005" y="719"/>
                  </a:lnTo>
                  <a:lnTo>
                    <a:pt x="3957" y="703"/>
                  </a:lnTo>
                  <a:lnTo>
                    <a:pt x="3907" y="689"/>
                  </a:lnTo>
                  <a:lnTo>
                    <a:pt x="3857" y="679"/>
                  </a:lnTo>
                  <a:lnTo>
                    <a:pt x="3806" y="670"/>
                  </a:lnTo>
                  <a:lnTo>
                    <a:pt x="3754" y="663"/>
                  </a:lnTo>
                  <a:lnTo>
                    <a:pt x="3701" y="660"/>
                  </a:lnTo>
                  <a:lnTo>
                    <a:pt x="3648" y="658"/>
                  </a:lnTo>
                  <a:lnTo>
                    <a:pt x="3608" y="660"/>
                  </a:lnTo>
                  <a:lnTo>
                    <a:pt x="3566" y="661"/>
                  </a:lnTo>
                  <a:lnTo>
                    <a:pt x="3526" y="665"/>
                  </a:lnTo>
                  <a:lnTo>
                    <a:pt x="3486" y="670"/>
                  </a:lnTo>
                  <a:lnTo>
                    <a:pt x="3446" y="677"/>
                  </a:lnTo>
                  <a:lnTo>
                    <a:pt x="3407" y="686"/>
                  </a:lnTo>
                  <a:lnTo>
                    <a:pt x="3368" y="695"/>
                  </a:lnTo>
                  <a:lnTo>
                    <a:pt x="3330" y="706"/>
                  </a:lnTo>
                  <a:lnTo>
                    <a:pt x="3294" y="718"/>
                  </a:lnTo>
                  <a:lnTo>
                    <a:pt x="3257" y="732"/>
                  </a:lnTo>
                  <a:lnTo>
                    <a:pt x="3220" y="746"/>
                  </a:lnTo>
                  <a:lnTo>
                    <a:pt x="3185" y="763"/>
                  </a:lnTo>
                  <a:lnTo>
                    <a:pt x="3150" y="779"/>
                  </a:lnTo>
                  <a:lnTo>
                    <a:pt x="3116" y="798"/>
                  </a:lnTo>
                  <a:lnTo>
                    <a:pt x="3083" y="817"/>
                  </a:lnTo>
                  <a:lnTo>
                    <a:pt x="3050" y="838"/>
                  </a:lnTo>
                  <a:lnTo>
                    <a:pt x="3038" y="793"/>
                  </a:lnTo>
                  <a:lnTo>
                    <a:pt x="3024" y="750"/>
                  </a:lnTo>
                  <a:lnTo>
                    <a:pt x="3007" y="707"/>
                  </a:lnTo>
                  <a:lnTo>
                    <a:pt x="2989" y="664"/>
                  </a:lnTo>
                  <a:lnTo>
                    <a:pt x="2970" y="623"/>
                  </a:lnTo>
                  <a:lnTo>
                    <a:pt x="2949" y="583"/>
                  </a:lnTo>
                  <a:lnTo>
                    <a:pt x="2927" y="542"/>
                  </a:lnTo>
                  <a:lnTo>
                    <a:pt x="2903" y="504"/>
                  </a:lnTo>
                  <a:lnTo>
                    <a:pt x="2877" y="467"/>
                  </a:lnTo>
                  <a:lnTo>
                    <a:pt x="2850" y="430"/>
                  </a:lnTo>
                  <a:lnTo>
                    <a:pt x="2821" y="396"/>
                  </a:lnTo>
                  <a:lnTo>
                    <a:pt x="2792" y="361"/>
                  </a:lnTo>
                  <a:lnTo>
                    <a:pt x="2761" y="329"/>
                  </a:lnTo>
                  <a:lnTo>
                    <a:pt x="2728" y="297"/>
                  </a:lnTo>
                  <a:lnTo>
                    <a:pt x="2694" y="268"/>
                  </a:lnTo>
                  <a:lnTo>
                    <a:pt x="2659" y="238"/>
                  </a:lnTo>
                  <a:lnTo>
                    <a:pt x="2623" y="211"/>
                  </a:lnTo>
                  <a:lnTo>
                    <a:pt x="2586" y="185"/>
                  </a:lnTo>
                  <a:lnTo>
                    <a:pt x="2548" y="161"/>
                  </a:lnTo>
                  <a:lnTo>
                    <a:pt x="2509" y="139"/>
                  </a:lnTo>
                  <a:lnTo>
                    <a:pt x="2468" y="117"/>
                  </a:lnTo>
                  <a:lnTo>
                    <a:pt x="2427" y="97"/>
                  </a:lnTo>
                  <a:lnTo>
                    <a:pt x="2384" y="79"/>
                  </a:lnTo>
                  <a:lnTo>
                    <a:pt x="2342" y="63"/>
                  </a:lnTo>
                  <a:lnTo>
                    <a:pt x="2298" y="49"/>
                  </a:lnTo>
                  <a:lnTo>
                    <a:pt x="2253" y="36"/>
                  </a:lnTo>
                  <a:lnTo>
                    <a:pt x="2208" y="25"/>
                  </a:lnTo>
                  <a:lnTo>
                    <a:pt x="2162" y="17"/>
                  </a:lnTo>
                  <a:lnTo>
                    <a:pt x="2114" y="9"/>
                  </a:lnTo>
                  <a:lnTo>
                    <a:pt x="2067" y="4"/>
                  </a:lnTo>
                  <a:lnTo>
                    <a:pt x="2019" y="1"/>
                  </a:lnTo>
                  <a:lnTo>
                    <a:pt x="1971" y="0"/>
                  </a:lnTo>
                  <a:lnTo>
                    <a:pt x="1941" y="0"/>
                  </a:lnTo>
                  <a:lnTo>
                    <a:pt x="1913" y="1"/>
                  </a:lnTo>
                  <a:lnTo>
                    <a:pt x="1884" y="4"/>
                  </a:lnTo>
                  <a:lnTo>
                    <a:pt x="1856" y="6"/>
                  </a:lnTo>
                  <a:lnTo>
                    <a:pt x="1829" y="8"/>
                  </a:lnTo>
                  <a:lnTo>
                    <a:pt x="1800" y="13"/>
                  </a:lnTo>
                  <a:lnTo>
                    <a:pt x="1746" y="23"/>
                  </a:lnTo>
                  <a:lnTo>
                    <a:pt x="1691" y="34"/>
                  </a:lnTo>
                  <a:lnTo>
                    <a:pt x="1638" y="50"/>
                  </a:lnTo>
                  <a:lnTo>
                    <a:pt x="1587" y="68"/>
                  </a:lnTo>
                  <a:lnTo>
                    <a:pt x="1536" y="88"/>
                  </a:lnTo>
                  <a:lnTo>
                    <a:pt x="1487" y="110"/>
                  </a:lnTo>
                  <a:lnTo>
                    <a:pt x="1438" y="135"/>
                  </a:lnTo>
                  <a:lnTo>
                    <a:pt x="1392" y="161"/>
                  </a:lnTo>
                  <a:lnTo>
                    <a:pt x="1347" y="191"/>
                  </a:lnTo>
                  <a:lnTo>
                    <a:pt x="1303" y="221"/>
                  </a:lnTo>
                  <a:lnTo>
                    <a:pt x="1260" y="255"/>
                  </a:lnTo>
                  <a:lnTo>
                    <a:pt x="1220" y="290"/>
                  </a:lnTo>
                  <a:lnTo>
                    <a:pt x="1181" y="327"/>
                  </a:lnTo>
                  <a:lnTo>
                    <a:pt x="1144" y="366"/>
                  </a:lnTo>
                  <a:lnTo>
                    <a:pt x="1109" y="406"/>
                  </a:lnTo>
                  <a:lnTo>
                    <a:pt x="1076" y="448"/>
                  </a:lnTo>
                  <a:lnTo>
                    <a:pt x="1045" y="491"/>
                  </a:lnTo>
                  <a:lnTo>
                    <a:pt x="1016" y="538"/>
                  </a:lnTo>
                  <a:lnTo>
                    <a:pt x="989" y="584"/>
                  </a:lnTo>
                  <a:lnTo>
                    <a:pt x="964" y="632"/>
                  </a:lnTo>
                  <a:lnTo>
                    <a:pt x="942" y="681"/>
                  </a:lnTo>
                  <a:lnTo>
                    <a:pt x="922" y="732"/>
                  </a:lnTo>
                  <a:lnTo>
                    <a:pt x="905" y="784"/>
                  </a:lnTo>
                  <a:lnTo>
                    <a:pt x="890" y="837"/>
                  </a:lnTo>
                  <a:lnTo>
                    <a:pt x="877" y="890"/>
                  </a:lnTo>
                  <a:lnTo>
                    <a:pt x="867" y="946"/>
                  </a:lnTo>
                  <a:lnTo>
                    <a:pt x="864" y="973"/>
                  </a:lnTo>
                  <a:lnTo>
                    <a:pt x="860" y="1002"/>
                  </a:lnTo>
                  <a:lnTo>
                    <a:pt x="858" y="1030"/>
                  </a:lnTo>
                  <a:lnTo>
                    <a:pt x="855" y="1059"/>
                  </a:lnTo>
                  <a:lnTo>
                    <a:pt x="855" y="1087"/>
                  </a:lnTo>
                  <a:lnTo>
                    <a:pt x="854" y="1115"/>
                  </a:lnTo>
                  <a:lnTo>
                    <a:pt x="855" y="1150"/>
                  </a:lnTo>
                  <a:lnTo>
                    <a:pt x="857" y="1183"/>
                  </a:lnTo>
                  <a:lnTo>
                    <a:pt x="860" y="1216"/>
                  </a:lnTo>
                  <a:lnTo>
                    <a:pt x="864" y="1250"/>
                  </a:lnTo>
                  <a:lnTo>
                    <a:pt x="845" y="1249"/>
                  </a:lnTo>
                  <a:lnTo>
                    <a:pt x="801" y="1250"/>
                  </a:lnTo>
                  <a:lnTo>
                    <a:pt x="758" y="1253"/>
                  </a:lnTo>
                  <a:lnTo>
                    <a:pt x="716" y="1259"/>
                  </a:lnTo>
                  <a:lnTo>
                    <a:pt x="674" y="1266"/>
                  </a:lnTo>
                  <a:lnTo>
                    <a:pt x="633" y="1275"/>
                  </a:lnTo>
                  <a:lnTo>
                    <a:pt x="594" y="1287"/>
                  </a:lnTo>
                  <a:lnTo>
                    <a:pt x="555" y="1300"/>
                  </a:lnTo>
                  <a:lnTo>
                    <a:pt x="515" y="1316"/>
                  </a:lnTo>
                  <a:lnTo>
                    <a:pt x="479" y="1332"/>
                  </a:lnTo>
                  <a:lnTo>
                    <a:pt x="442" y="1351"/>
                  </a:lnTo>
                  <a:lnTo>
                    <a:pt x="407" y="1371"/>
                  </a:lnTo>
                  <a:lnTo>
                    <a:pt x="372" y="1393"/>
                  </a:lnTo>
                  <a:lnTo>
                    <a:pt x="339" y="1416"/>
                  </a:lnTo>
                  <a:lnTo>
                    <a:pt x="307" y="1441"/>
                  </a:lnTo>
                  <a:lnTo>
                    <a:pt x="277" y="1468"/>
                  </a:lnTo>
                  <a:lnTo>
                    <a:pt x="248" y="1496"/>
                  </a:lnTo>
                  <a:lnTo>
                    <a:pt x="219" y="1525"/>
                  </a:lnTo>
                  <a:lnTo>
                    <a:pt x="193" y="1556"/>
                  </a:lnTo>
                  <a:lnTo>
                    <a:pt x="169" y="1588"/>
                  </a:lnTo>
                  <a:lnTo>
                    <a:pt x="145" y="1621"/>
                  </a:lnTo>
                  <a:lnTo>
                    <a:pt x="122" y="1655"/>
                  </a:lnTo>
                  <a:lnTo>
                    <a:pt x="102" y="1690"/>
                  </a:lnTo>
                  <a:lnTo>
                    <a:pt x="83" y="1726"/>
                  </a:lnTo>
                  <a:lnTo>
                    <a:pt x="67" y="1764"/>
                  </a:lnTo>
                  <a:lnTo>
                    <a:pt x="51" y="1802"/>
                  </a:lnTo>
                  <a:lnTo>
                    <a:pt x="38" y="1841"/>
                  </a:lnTo>
                  <a:lnTo>
                    <a:pt x="28" y="1882"/>
                  </a:lnTo>
                  <a:lnTo>
                    <a:pt x="18" y="1923"/>
                  </a:lnTo>
                  <a:lnTo>
                    <a:pt x="10" y="1965"/>
                  </a:lnTo>
                  <a:lnTo>
                    <a:pt x="5" y="2006"/>
                  </a:lnTo>
                  <a:lnTo>
                    <a:pt x="2" y="2049"/>
                  </a:lnTo>
                  <a:lnTo>
                    <a:pt x="0" y="2092"/>
                  </a:lnTo>
                  <a:lnTo>
                    <a:pt x="2" y="2135"/>
                  </a:lnTo>
                  <a:lnTo>
                    <a:pt x="5" y="2176"/>
                  </a:lnTo>
                  <a:lnTo>
                    <a:pt x="10" y="2217"/>
                  </a:lnTo>
                  <a:lnTo>
                    <a:pt x="17" y="2257"/>
                  </a:lnTo>
                  <a:lnTo>
                    <a:pt x="25" y="2297"/>
                  </a:lnTo>
                  <a:lnTo>
                    <a:pt x="36" y="2336"/>
                  </a:lnTo>
                  <a:lnTo>
                    <a:pt x="49" y="2374"/>
                  </a:lnTo>
                  <a:lnTo>
                    <a:pt x="63" y="2411"/>
                  </a:lnTo>
                  <a:lnTo>
                    <a:pt x="79" y="2448"/>
                  </a:lnTo>
                  <a:lnTo>
                    <a:pt x="96" y="2483"/>
                  </a:lnTo>
                  <a:lnTo>
                    <a:pt x="115" y="2517"/>
                  </a:lnTo>
                  <a:lnTo>
                    <a:pt x="137" y="2552"/>
                  </a:lnTo>
                  <a:lnTo>
                    <a:pt x="159" y="2584"/>
                  </a:lnTo>
                  <a:lnTo>
                    <a:pt x="183" y="2615"/>
                  </a:lnTo>
                  <a:lnTo>
                    <a:pt x="208" y="2645"/>
                  </a:lnTo>
                  <a:lnTo>
                    <a:pt x="234" y="2674"/>
                  </a:lnTo>
                  <a:lnTo>
                    <a:pt x="262" y="2702"/>
                  </a:lnTo>
                  <a:lnTo>
                    <a:pt x="290" y="2728"/>
                  </a:lnTo>
                  <a:lnTo>
                    <a:pt x="321" y="2753"/>
                  </a:lnTo>
                  <a:lnTo>
                    <a:pt x="352" y="2777"/>
                  </a:lnTo>
                  <a:lnTo>
                    <a:pt x="385" y="2799"/>
                  </a:lnTo>
                  <a:lnTo>
                    <a:pt x="418" y="2819"/>
                  </a:lnTo>
                  <a:lnTo>
                    <a:pt x="453" y="2840"/>
                  </a:lnTo>
                  <a:lnTo>
                    <a:pt x="488" y="2856"/>
                  </a:lnTo>
                  <a:lnTo>
                    <a:pt x="525" y="2873"/>
                  </a:lnTo>
                  <a:lnTo>
                    <a:pt x="563" y="2887"/>
                  </a:lnTo>
                  <a:lnTo>
                    <a:pt x="601" y="2899"/>
                  </a:lnTo>
                  <a:lnTo>
                    <a:pt x="640" y="2909"/>
                  </a:lnTo>
                  <a:lnTo>
                    <a:pt x="679" y="2919"/>
                  </a:lnTo>
                  <a:lnTo>
                    <a:pt x="719" y="2926"/>
                  </a:lnTo>
                  <a:lnTo>
                    <a:pt x="761" y="2931"/>
                  </a:lnTo>
                  <a:lnTo>
                    <a:pt x="802" y="2934"/>
                  </a:lnTo>
                  <a:lnTo>
                    <a:pt x="802" y="2936"/>
                  </a:lnTo>
                  <a:lnTo>
                    <a:pt x="4682" y="2936"/>
                  </a:lnTo>
                  <a:lnTo>
                    <a:pt x="4682" y="2933"/>
                  </a:lnTo>
                  <a:lnTo>
                    <a:pt x="4693" y="2934"/>
                  </a:lnTo>
                  <a:lnTo>
                    <a:pt x="4706" y="2936"/>
                  </a:lnTo>
                  <a:lnTo>
                    <a:pt x="4740" y="2936"/>
                  </a:lnTo>
                  <a:lnTo>
                    <a:pt x="4772" y="2933"/>
                  </a:lnTo>
                  <a:lnTo>
                    <a:pt x="4804" y="2928"/>
                  </a:lnTo>
                  <a:lnTo>
                    <a:pt x="4836" y="2922"/>
                  </a:lnTo>
                  <a:lnTo>
                    <a:pt x="4866" y="2915"/>
                  </a:lnTo>
                  <a:lnTo>
                    <a:pt x="4896" y="2907"/>
                  </a:lnTo>
                  <a:lnTo>
                    <a:pt x="4926" y="2898"/>
                  </a:lnTo>
                  <a:lnTo>
                    <a:pt x="4955" y="2886"/>
                  </a:lnTo>
                  <a:lnTo>
                    <a:pt x="4984" y="2873"/>
                  </a:lnTo>
                  <a:lnTo>
                    <a:pt x="5011" y="2859"/>
                  </a:lnTo>
                  <a:lnTo>
                    <a:pt x="5038" y="2843"/>
                  </a:lnTo>
                  <a:lnTo>
                    <a:pt x="5063" y="2827"/>
                  </a:lnTo>
                  <a:lnTo>
                    <a:pt x="5089" y="2809"/>
                  </a:lnTo>
                  <a:lnTo>
                    <a:pt x="5113" y="2790"/>
                  </a:lnTo>
                  <a:lnTo>
                    <a:pt x="5135" y="2770"/>
                  </a:lnTo>
                  <a:lnTo>
                    <a:pt x="5158" y="2748"/>
                  </a:lnTo>
                  <a:lnTo>
                    <a:pt x="5179" y="2727"/>
                  </a:lnTo>
                  <a:lnTo>
                    <a:pt x="5199" y="2703"/>
                  </a:lnTo>
                  <a:lnTo>
                    <a:pt x="5218" y="2680"/>
                  </a:lnTo>
                  <a:lnTo>
                    <a:pt x="5236" y="2655"/>
                  </a:lnTo>
                  <a:lnTo>
                    <a:pt x="5252" y="2629"/>
                  </a:lnTo>
                  <a:lnTo>
                    <a:pt x="5268" y="2602"/>
                  </a:lnTo>
                  <a:lnTo>
                    <a:pt x="5282" y="2574"/>
                  </a:lnTo>
                  <a:lnTo>
                    <a:pt x="5295" y="2546"/>
                  </a:lnTo>
                  <a:lnTo>
                    <a:pt x="5306" y="2517"/>
                  </a:lnTo>
                  <a:lnTo>
                    <a:pt x="5316" y="2488"/>
                  </a:lnTo>
                  <a:lnTo>
                    <a:pt x="5325" y="2457"/>
                  </a:lnTo>
                  <a:lnTo>
                    <a:pt x="5332" y="2426"/>
                  </a:lnTo>
                  <a:lnTo>
                    <a:pt x="5338" y="2394"/>
                  </a:lnTo>
                  <a:lnTo>
                    <a:pt x="5341" y="2362"/>
                  </a:lnTo>
                  <a:lnTo>
                    <a:pt x="5344" y="2330"/>
                  </a:lnTo>
                  <a:lnTo>
                    <a:pt x="5345" y="2297"/>
                  </a:lnTo>
                  <a:lnTo>
                    <a:pt x="5344" y="2265"/>
                  </a:lnTo>
                  <a:lnTo>
                    <a:pt x="5341" y="2233"/>
                  </a:lnTo>
                  <a:lnTo>
                    <a:pt x="5338" y="2203"/>
                  </a:lnTo>
                  <a:lnTo>
                    <a:pt x="5333" y="2172"/>
                  </a:lnTo>
                  <a:lnTo>
                    <a:pt x="5326" y="2141"/>
                  </a:lnTo>
                  <a:lnTo>
                    <a:pt x="5318" y="2111"/>
                  </a:lnTo>
                  <a:lnTo>
                    <a:pt x="5308" y="2083"/>
                  </a:lnTo>
                  <a:lnTo>
                    <a:pt x="5296" y="2054"/>
                  </a:lnTo>
                  <a:lnTo>
                    <a:pt x="5284" y="2026"/>
                  </a:lnTo>
                  <a:lnTo>
                    <a:pt x="5271" y="2000"/>
                  </a:lnTo>
                  <a:lnTo>
                    <a:pt x="5256" y="1974"/>
                  </a:lnTo>
                  <a:lnTo>
                    <a:pt x="5241" y="1948"/>
                  </a:lnTo>
                  <a:lnTo>
                    <a:pt x="5223" y="1923"/>
                  </a:lnTo>
                  <a:lnTo>
                    <a:pt x="5205" y="1899"/>
                  </a:lnTo>
                  <a:lnTo>
                    <a:pt x="5185" y="1877"/>
                  </a:lnTo>
                  <a:lnTo>
                    <a:pt x="5165" y="1854"/>
                  </a:lnTo>
                  <a:lnTo>
                    <a:pt x="5143" y="1834"/>
                  </a:lnTo>
                  <a:lnTo>
                    <a:pt x="5121" y="1814"/>
                  </a:lnTo>
                  <a:lnTo>
                    <a:pt x="5098" y="1795"/>
                  </a:lnTo>
                  <a:lnTo>
                    <a:pt x="5074" y="1777"/>
                  </a:lnTo>
                  <a:lnTo>
                    <a:pt x="5049" y="1761"/>
                  </a:lnTo>
                  <a:lnTo>
                    <a:pt x="5023" y="1745"/>
                  </a:lnTo>
                  <a:lnTo>
                    <a:pt x="4997" y="1731"/>
                  </a:lnTo>
                  <a:lnTo>
                    <a:pt x="4969" y="1717"/>
                  </a:lnTo>
                  <a:lnTo>
                    <a:pt x="4941" y="1706"/>
                  </a:lnTo>
                  <a:lnTo>
                    <a:pt x="4913" y="1696"/>
                  </a:lnTo>
                  <a:lnTo>
                    <a:pt x="4883" y="1686"/>
                  </a:lnTo>
                  <a:lnTo>
                    <a:pt x="4853" y="1678"/>
                  </a:lnTo>
                  <a:lnTo>
                    <a:pt x="4823" y="1672"/>
                  </a:lnTo>
                  <a:lnTo>
                    <a:pt x="4792" y="1667"/>
                  </a:lnTo>
                  <a:lnTo>
                    <a:pt x="4761" y="1664"/>
                  </a:lnTo>
                  <a:lnTo>
                    <a:pt x="4729" y="1661"/>
                  </a:lnTo>
                  <a:close/>
                </a:path>
              </a:pathLst>
            </a:custGeom>
            <a:solidFill>
              <a:schemeClr val="accent1"/>
            </a:solidFill>
            <a:ln>
              <a:noFill/>
            </a:ln>
          </p:spPr>
          <p:txBody>
            <a:bodyPr anchor="ctr">
              <a:scene3d>
                <a:camera prst="orthographicFront"/>
                <a:lightRig rig="threePt" dir="t"/>
              </a:scene3d>
              <a:sp3d>
                <a:contourClr>
                  <a:srgbClr val="FFFFFF"/>
                </a:contourClr>
              </a:sp3d>
            </a:bodyPr>
            <a:lstStyle/>
            <a:p>
              <a:pPr algn="ctr" defTabSz="685165" eaLnBrk="1" fontAlgn="auto" hangingPunct="1">
                <a:spcBef>
                  <a:spcPts val="0"/>
                </a:spcBef>
                <a:spcAft>
                  <a:spcPts val="0"/>
                </a:spcAft>
                <a:defRPr/>
              </a:pPr>
              <a:endParaRPr lang="zh-CN" altLang="en-US" sz="1400" dirty="0">
                <a:solidFill>
                  <a:srgbClr val="FFFFFF"/>
                </a:solidFill>
                <a:latin typeface="+mn-lt"/>
                <a:ea typeface="微软雅黑" panose="020B0503020204020204" pitchFamily="34" charset="-122"/>
              </a:endParaRPr>
            </a:p>
          </p:txBody>
        </p:sp>
        <p:sp>
          <p:nvSpPr>
            <p:cNvPr id="34826" name="文本框 25"/>
            <p:cNvSpPr txBox="1">
              <a:spLocks noChangeArrowheads="1"/>
            </p:cNvSpPr>
            <p:nvPr/>
          </p:nvSpPr>
          <p:spPr bwMode="auto">
            <a:xfrm>
              <a:off x="4508346" y="864629"/>
              <a:ext cx="432912" cy="4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eaLnBrk="1" hangingPunct="1"/>
              <a:endParaRPr lang="zh-CN" altLang="en-US" sz="2800" dirty="0">
                <a:solidFill>
                  <a:schemeClr val="bg1"/>
                </a:solidFill>
                <a:cs typeface="Arial" panose="020B0604020202020204" pitchFamily="34" charset="0"/>
              </a:endParaRPr>
            </a:p>
          </p:txBody>
        </p:sp>
      </p:grpSp>
      <p:sp>
        <p:nvSpPr>
          <p:cNvPr id="13" name="Text Box 10"/>
          <p:cNvSpPr txBox="1">
            <a:spLocks noChangeArrowheads="1"/>
          </p:cNvSpPr>
          <p:nvPr/>
        </p:nvSpPr>
        <p:spPr bwMode="auto">
          <a:xfrm>
            <a:off x="1094645" y="788748"/>
            <a:ext cx="3619765" cy="453457"/>
          </a:xfrm>
          <a:prstGeom prst="rect">
            <a:avLst/>
          </a:prstGeom>
          <a:noFill/>
          <a:ln w="9525">
            <a:noFill/>
            <a:miter lim="800000"/>
          </a:ln>
        </p:spPr>
        <p:txBody>
          <a:bodyPr wrap="square" lIns="45720" tIns="22860" rIns="45720" bIns="22860">
            <a:spAutoFit/>
          </a:bodyPr>
          <a:lstStyle/>
          <a:p>
            <a:pPr defTabSz="1087755" eaLnBrk="1" fontAlgn="auto" hangingPunct="1">
              <a:lnSpc>
                <a:spcPct val="150000"/>
              </a:lnSpc>
              <a:spcBef>
                <a:spcPts val="0"/>
              </a:spcBef>
              <a:spcAft>
                <a:spcPts val="0"/>
              </a:spcAft>
              <a:defRPr/>
            </a:pPr>
            <a:r>
              <a:rPr lang="zh-CN" altLang="en-US" sz="2000" b="1" dirty="0">
                <a:solidFill>
                  <a:srgbClr val="E5472E"/>
                </a:solidFill>
                <a:latin typeface="微软雅黑" panose="020B0503020204020204" pitchFamily="34" charset="-122"/>
                <a:ea typeface="微软雅黑" panose="020B0503020204020204" pitchFamily="34" charset="-122"/>
              </a:rPr>
              <a:t>第一步：下载安装学习通</a:t>
            </a:r>
            <a:r>
              <a:rPr lang="en-US" altLang="zh-CN" sz="2000" b="1" dirty="0">
                <a:solidFill>
                  <a:srgbClr val="E5472E"/>
                </a:solidFill>
                <a:latin typeface="微软雅黑" panose="020B0503020204020204" pitchFamily="34" charset="-122"/>
                <a:ea typeface="微软雅黑" panose="020B0503020204020204" pitchFamily="34" charset="-122"/>
              </a:rPr>
              <a:t>APP</a:t>
            </a:r>
            <a:endParaRPr lang="zh-CN" altLang="en-US" sz="2000" b="1" dirty="0">
              <a:solidFill>
                <a:srgbClr val="E5472E"/>
              </a:solidFill>
              <a:latin typeface="微软雅黑" panose="020B0503020204020204" pitchFamily="34" charset="-122"/>
              <a:ea typeface="微软雅黑" panose="020B0503020204020204" pitchFamily="34" charset="-122"/>
            </a:endParaRPr>
          </a:p>
        </p:txBody>
      </p:sp>
      <p:grpSp>
        <p:nvGrpSpPr>
          <p:cNvPr id="12" name="组合 11"/>
          <p:cNvGrpSpPr/>
          <p:nvPr/>
        </p:nvGrpSpPr>
        <p:grpSpPr>
          <a:xfrm>
            <a:off x="6732240" y="3628612"/>
            <a:ext cx="895375" cy="1514888"/>
            <a:chOff x="11271250" y="2601913"/>
            <a:chExt cx="608013" cy="1028700"/>
          </a:xfrm>
        </p:grpSpPr>
        <p:sp>
          <p:nvSpPr>
            <p:cNvPr id="14" name="Freeform 34"/>
            <p:cNvSpPr/>
            <p:nvPr/>
          </p:nvSpPr>
          <p:spPr bwMode="auto">
            <a:xfrm>
              <a:off x="11271250" y="2601913"/>
              <a:ext cx="608013" cy="806450"/>
            </a:xfrm>
            <a:custGeom>
              <a:avLst/>
              <a:gdLst>
                <a:gd name="T0" fmla="*/ 275 w 276"/>
                <a:gd name="T1" fmla="*/ 149 h 366"/>
                <a:gd name="T2" fmla="*/ 230 w 276"/>
                <a:gd name="T3" fmla="*/ 147 h 366"/>
                <a:gd name="T4" fmla="*/ 230 w 276"/>
                <a:gd name="T5" fmla="*/ 162 h 366"/>
                <a:gd name="T6" fmla="*/ 229 w 276"/>
                <a:gd name="T7" fmla="*/ 162 h 366"/>
                <a:gd name="T8" fmla="*/ 229 w 276"/>
                <a:gd name="T9" fmla="*/ 127 h 366"/>
                <a:gd name="T10" fmla="*/ 184 w 276"/>
                <a:gd name="T11" fmla="*/ 127 h 366"/>
                <a:gd name="T12" fmla="*/ 184 w 276"/>
                <a:gd name="T13" fmla="*/ 161 h 366"/>
                <a:gd name="T14" fmla="*/ 181 w 276"/>
                <a:gd name="T15" fmla="*/ 161 h 366"/>
                <a:gd name="T16" fmla="*/ 181 w 276"/>
                <a:gd name="T17" fmla="*/ 110 h 366"/>
                <a:gd name="T18" fmla="*/ 136 w 276"/>
                <a:gd name="T19" fmla="*/ 110 h 366"/>
                <a:gd name="T20" fmla="*/ 136 w 276"/>
                <a:gd name="T21" fmla="*/ 160 h 366"/>
                <a:gd name="T22" fmla="*/ 133 w 276"/>
                <a:gd name="T23" fmla="*/ 160 h 366"/>
                <a:gd name="T24" fmla="*/ 133 w 276"/>
                <a:gd name="T25" fmla="*/ 19 h 366"/>
                <a:gd name="T26" fmla="*/ 88 w 276"/>
                <a:gd name="T27" fmla="*/ 19 h 366"/>
                <a:gd name="T28" fmla="*/ 88 w 276"/>
                <a:gd name="T29" fmla="*/ 159 h 366"/>
                <a:gd name="T30" fmla="*/ 88 w 276"/>
                <a:gd name="T31" fmla="*/ 159 h 366"/>
                <a:gd name="T32" fmla="*/ 88 w 276"/>
                <a:gd name="T33" fmla="*/ 164 h 366"/>
                <a:gd name="T34" fmla="*/ 88 w 276"/>
                <a:gd name="T35" fmla="*/ 166 h 366"/>
                <a:gd name="T36" fmla="*/ 88 w 276"/>
                <a:gd name="T37" fmla="*/ 166 h 366"/>
                <a:gd name="T38" fmla="*/ 90 w 276"/>
                <a:gd name="T39" fmla="*/ 234 h 366"/>
                <a:gd name="T40" fmla="*/ 89 w 276"/>
                <a:gd name="T41" fmla="*/ 237 h 366"/>
                <a:gd name="T42" fmla="*/ 42 w 276"/>
                <a:gd name="T43" fmla="*/ 164 h 366"/>
                <a:gd name="T44" fmla="*/ 4 w 276"/>
                <a:gd name="T45" fmla="*/ 174 h 366"/>
                <a:gd name="T46" fmla="*/ 88 w 276"/>
                <a:gd name="T47" fmla="*/ 321 h 366"/>
                <a:gd name="T48" fmla="*/ 98 w 276"/>
                <a:gd name="T49" fmla="*/ 350 h 366"/>
                <a:gd name="T50" fmla="*/ 99 w 276"/>
                <a:gd name="T51" fmla="*/ 364 h 366"/>
                <a:gd name="T52" fmla="*/ 252 w 276"/>
                <a:gd name="T53" fmla="*/ 366 h 366"/>
                <a:gd name="T54" fmla="*/ 254 w 276"/>
                <a:gd name="T55" fmla="*/ 344 h 366"/>
                <a:gd name="T56" fmla="*/ 260 w 276"/>
                <a:gd name="T57" fmla="*/ 329 h 366"/>
                <a:gd name="T58" fmla="*/ 272 w 276"/>
                <a:gd name="T59" fmla="*/ 199 h 366"/>
                <a:gd name="T60" fmla="*/ 275 w 276"/>
                <a:gd name="T61" fmla="*/ 149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6" h="366">
                  <a:moveTo>
                    <a:pt x="275" y="149"/>
                  </a:moveTo>
                  <a:cubicBezTo>
                    <a:pt x="274" y="130"/>
                    <a:pt x="231" y="128"/>
                    <a:pt x="230" y="147"/>
                  </a:cubicBezTo>
                  <a:cubicBezTo>
                    <a:pt x="230" y="155"/>
                    <a:pt x="230" y="153"/>
                    <a:pt x="230" y="162"/>
                  </a:cubicBezTo>
                  <a:cubicBezTo>
                    <a:pt x="229" y="162"/>
                    <a:pt x="229" y="162"/>
                    <a:pt x="229" y="162"/>
                  </a:cubicBezTo>
                  <a:cubicBezTo>
                    <a:pt x="229" y="153"/>
                    <a:pt x="229" y="135"/>
                    <a:pt x="229" y="127"/>
                  </a:cubicBezTo>
                  <a:cubicBezTo>
                    <a:pt x="228" y="108"/>
                    <a:pt x="184" y="108"/>
                    <a:pt x="184" y="127"/>
                  </a:cubicBezTo>
                  <a:cubicBezTo>
                    <a:pt x="184" y="134"/>
                    <a:pt x="184" y="152"/>
                    <a:pt x="184" y="161"/>
                  </a:cubicBezTo>
                  <a:cubicBezTo>
                    <a:pt x="181" y="161"/>
                    <a:pt x="181" y="161"/>
                    <a:pt x="181" y="161"/>
                  </a:cubicBezTo>
                  <a:cubicBezTo>
                    <a:pt x="181" y="151"/>
                    <a:pt x="181" y="118"/>
                    <a:pt x="181" y="110"/>
                  </a:cubicBezTo>
                  <a:cubicBezTo>
                    <a:pt x="180" y="91"/>
                    <a:pt x="136" y="91"/>
                    <a:pt x="136" y="110"/>
                  </a:cubicBezTo>
                  <a:cubicBezTo>
                    <a:pt x="136" y="118"/>
                    <a:pt x="136" y="151"/>
                    <a:pt x="136" y="160"/>
                  </a:cubicBezTo>
                  <a:cubicBezTo>
                    <a:pt x="133" y="160"/>
                    <a:pt x="133" y="160"/>
                    <a:pt x="133" y="160"/>
                  </a:cubicBezTo>
                  <a:cubicBezTo>
                    <a:pt x="133" y="138"/>
                    <a:pt x="134" y="60"/>
                    <a:pt x="133" y="19"/>
                  </a:cubicBezTo>
                  <a:cubicBezTo>
                    <a:pt x="132" y="0"/>
                    <a:pt x="88" y="0"/>
                    <a:pt x="88" y="19"/>
                  </a:cubicBezTo>
                  <a:cubicBezTo>
                    <a:pt x="88" y="62"/>
                    <a:pt x="88" y="136"/>
                    <a:pt x="88" y="159"/>
                  </a:cubicBezTo>
                  <a:cubicBezTo>
                    <a:pt x="88" y="159"/>
                    <a:pt x="88" y="159"/>
                    <a:pt x="88" y="159"/>
                  </a:cubicBezTo>
                  <a:cubicBezTo>
                    <a:pt x="88" y="164"/>
                    <a:pt x="88" y="164"/>
                    <a:pt x="88" y="164"/>
                  </a:cubicBezTo>
                  <a:cubicBezTo>
                    <a:pt x="88" y="165"/>
                    <a:pt x="88" y="166"/>
                    <a:pt x="88" y="166"/>
                  </a:cubicBezTo>
                  <a:cubicBezTo>
                    <a:pt x="88" y="166"/>
                    <a:pt x="88" y="166"/>
                    <a:pt x="88" y="166"/>
                  </a:cubicBezTo>
                  <a:cubicBezTo>
                    <a:pt x="90" y="234"/>
                    <a:pt x="90" y="234"/>
                    <a:pt x="90" y="234"/>
                  </a:cubicBezTo>
                  <a:cubicBezTo>
                    <a:pt x="89" y="237"/>
                    <a:pt x="89" y="237"/>
                    <a:pt x="89" y="237"/>
                  </a:cubicBezTo>
                  <a:cubicBezTo>
                    <a:pt x="73" y="200"/>
                    <a:pt x="61" y="170"/>
                    <a:pt x="42" y="164"/>
                  </a:cubicBezTo>
                  <a:cubicBezTo>
                    <a:pt x="32" y="162"/>
                    <a:pt x="0" y="165"/>
                    <a:pt x="4" y="174"/>
                  </a:cubicBezTo>
                  <a:cubicBezTo>
                    <a:pt x="31" y="225"/>
                    <a:pt x="74" y="298"/>
                    <a:pt x="88" y="321"/>
                  </a:cubicBezTo>
                  <a:cubicBezTo>
                    <a:pt x="98" y="350"/>
                    <a:pt x="98" y="350"/>
                    <a:pt x="98" y="350"/>
                  </a:cubicBezTo>
                  <a:cubicBezTo>
                    <a:pt x="99" y="364"/>
                    <a:pt x="99" y="364"/>
                    <a:pt x="99" y="364"/>
                  </a:cubicBezTo>
                  <a:cubicBezTo>
                    <a:pt x="252" y="366"/>
                    <a:pt x="252" y="366"/>
                    <a:pt x="252" y="366"/>
                  </a:cubicBezTo>
                  <a:cubicBezTo>
                    <a:pt x="254" y="344"/>
                    <a:pt x="254" y="344"/>
                    <a:pt x="254" y="344"/>
                  </a:cubicBezTo>
                  <a:cubicBezTo>
                    <a:pt x="254" y="344"/>
                    <a:pt x="259" y="333"/>
                    <a:pt x="260" y="329"/>
                  </a:cubicBezTo>
                  <a:cubicBezTo>
                    <a:pt x="266" y="303"/>
                    <a:pt x="270" y="239"/>
                    <a:pt x="272" y="199"/>
                  </a:cubicBezTo>
                  <a:cubicBezTo>
                    <a:pt x="274" y="176"/>
                    <a:pt x="276" y="166"/>
                    <a:pt x="275" y="149"/>
                  </a:cubicBezTo>
                </a:path>
              </a:pathLst>
            </a:custGeom>
            <a:solidFill>
              <a:srgbClr val="EBB18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5" name="Freeform 35"/>
            <p:cNvSpPr/>
            <p:nvPr/>
          </p:nvSpPr>
          <p:spPr bwMode="auto">
            <a:xfrm>
              <a:off x="11458575" y="3357563"/>
              <a:ext cx="403225" cy="61913"/>
            </a:xfrm>
            <a:custGeom>
              <a:avLst/>
              <a:gdLst>
                <a:gd name="T0" fmla="*/ 253 w 254"/>
                <a:gd name="T1" fmla="*/ 39 h 39"/>
                <a:gd name="T2" fmla="*/ 0 w 254"/>
                <a:gd name="T3" fmla="*/ 36 h 39"/>
                <a:gd name="T4" fmla="*/ 0 w 254"/>
                <a:gd name="T5" fmla="*/ 0 h 39"/>
                <a:gd name="T6" fmla="*/ 254 w 254"/>
                <a:gd name="T7" fmla="*/ 3 h 39"/>
                <a:gd name="T8" fmla="*/ 253 w 254"/>
                <a:gd name="T9" fmla="*/ 39 h 39"/>
              </a:gdLst>
              <a:ahLst/>
              <a:cxnLst>
                <a:cxn ang="0">
                  <a:pos x="T0" y="T1"/>
                </a:cxn>
                <a:cxn ang="0">
                  <a:pos x="T2" y="T3"/>
                </a:cxn>
                <a:cxn ang="0">
                  <a:pos x="T4" y="T5"/>
                </a:cxn>
                <a:cxn ang="0">
                  <a:pos x="T6" y="T7"/>
                </a:cxn>
                <a:cxn ang="0">
                  <a:pos x="T8" y="T9"/>
                </a:cxn>
              </a:cxnLst>
              <a:rect l="0" t="0" r="r" b="b"/>
              <a:pathLst>
                <a:path w="254" h="39">
                  <a:moveTo>
                    <a:pt x="253" y="39"/>
                  </a:moveTo>
                  <a:lnTo>
                    <a:pt x="0" y="36"/>
                  </a:lnTo>
                  <a:lnTo>
                    <a:pt x="0" y="0"/>
                  </a:lnTo>
                  <a:lnTo>
                    <a:pt x="254" y="3"/>
                  </a:lnTo>
                  <a:lnTo>
                    <a:pt x="253" y="3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6" name="Freeform 36"/>
            <p:cNvSpPr/>
            <p:nvPr/>
          </p:nvSpPr>
          <p:spPr bwMode="auto">
            <a:xfrm>
              <a:off x="11442700" y="3398838"/>
              <a:ext cx="428625" cy="231775"/>
            </a:xfrm>
            <a:custGeom>
              <a:avLst/>
              <a:gdLst>
                <a:gd name="T0" fmla="*/ 268 w 270"/>
                <a:gd name="T1" fmla="*/ 146 h 146"/>
                <a:gd name="T2" fmla="*/ 0 w 270"/>
                <a:gd name="T3" fmla="*/ 143 h 146"/>
                <a:gd name="T4" fmla="*/ 2 w 270"/>
                <a:gd name="T5" fmla="*/ 0 h 146"/>
                <a:gd name="T6" fmla="*/ 270 w 270"/>
                <a:gd name="T7" fmla="*/ 3 h 146"/>
                <a:gd name="T8" fmla="*/ 268 w 270"/>
                <a:gd name="T9" fmla="*/ 146 h 146"/>
              </a:gdLst>
              <a:ahLst/>
              <a:cxnLst>
                <a:cxn ang="0">
                  <a:pos x="T0" y="T1"/>
                </a:cxn>
                <a:cxn ang="0">
                  <a:pos x="T2" y="T3"/>
                </a:cxn>
                <a:cxn ang="0">
                  <a:pos x="T4" y="T5"/>
                </a:cxn>
                <a:cxn ang="0">
                  <a:pos x="T6" y="T7"/>
                </a:cxn>
                <a:cxn ang="0">
                  <a:pos x="T8" y="T9"/>
                </a:cxn>
              </a:cxnLst>
              <a:rect l="0" t="0" r="r" b="b"/>
              <a:pathLst>
                <a:path w="270" h="146">
                  <a:moveTo>
                    <a:pt x="268" y="146"/>
                  </a:moveTo>
                  <a:lnTo>
                    <a:pt x="0" y="143"/>
                  </a:lnTo>
                  <a:lnTo>
                    <a:pt x="2" y="0"/>
                  </a:lnTo>
                  <a:lnTo>
                    <a:pt x="270" y="3"/>
                  </a:lnTo>
                  <a:lnTo>
                    <a:pt x="268" y="146"/>
                  </a:lnTo>
                  <a:close/>
                </a:path>
              </a:pathLst>
            </a:custGeom>
            <a:solidFill>
              <a:srgbClr val="233A4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 name="Freeform 39"/>
            <p:cNvSpPr/>
            <p:nvPr/>
          </p:nvSpPr>
          <p:spPr bwMode="auto">
            <a:xfrm>
              <a:off x="11474450" y="2617788"/>
              <a:ext cx="79375" cy="71438"/>
            </a:xfrm>
            <a:custGeom>
              <a:avLst/>
              <a:gdLst>
                <a:gd name="T0" fmla="*/ 18 w 36"/>
                <a:gd name="T1" fmla="*/ 0 h 33"/>
                <a:gd name="T2" fmla="*/ 0 w 36"/>
                <a:gd name="T3" fmla="*/ 7 h 33"/>
                <a:gd name="T4" fmla="*/ 0 w 36"/>
                <a:gd name="T5" fmla="*/ 18 h 33"/>
                <a:gd name="T6" fmla="*/ 18 w 36"/>
                <a:gd name="T7" fmla="*/ 33 h 33"/>
                <a:gd name="T8" fmla="*/ 36 w 36"/>
                <a:gd name="T9" fmla="*/ 18 h 33"/>
                <a:gd name="T10" fmla="*/ 36 w 36"/>
                <a:gd name="T11" fmla="*/ 7 h 33"/>
                <a:gd name="T12" fmla="*/ 18 w 36"/>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36" h="33">
                  <a:moveTo>
                    <a:pt x="18" y="0"/>
                  </a:moveTo>
                  <a:cubicBezTo>
                    <a:pt x="9" y="0"/>
                    <a:pt x="0" y="3"/>
                    <a:pt x="0" y="7"/>
                  </a:cubicBezTo>
                  <a:cubicBezTo>
                    <a:pt x="0" y="18"/>
                    <a:pt x="0" y="18"/>
                    <a:pt x="0" y="18"/>
                  </a:cubicBezTo>
                  <a:cubicBezTo>
                    <a:pt x="0" y="27"/>
                    <a:pt x="8" y="33"/>
                    <a:pt x="18" y="33"/>
                  </a:cubicBezTo>
                  <a:cubicBezTo>
                    <a:pt x="28" y="33"/>
                    <a:pt x="36" y="27"/>
                    <a:pt x="36" y="18"/>
                  </a:cubicBezTo>
                  <a:cubicBezTo>
                    <a:pt x="36" y="7"/>
                    <a:pt x="36" y="7"/>
                    <a:pt x="36" y="7"/>
                  </a:cubicBezTo>
                  <a:cubicBezTo>
                    <a:pt x="36" y="3"/>
                    <a:pt x="27" y="0"/>
                    <a:pt x="18" y="0"/>
                  </a:cubicBezTo>
                </a:path>
              </a:pathLst>
            </a:custGeom>
            <a:solidFill>
              <a:srgbClr val="F0BD9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 name="Freeform 40"/>
            <p:cNvSpPr/>
            <p:nvPr/>
          </p:nvSpPr>
          <p:spPr bwMode="auto">
            <a:xfrm>
              <a:off x="11280775" y="2970213"/>
              <a:ext cx="74613" cy="85725"/>
            </a:xfrm>
            <a:custGeom>
              <a:avLst/>
              <a:gdLst>
                <a:gd name="T0" fmla="*/ 18 w 34"/>
                <a:gd name="T1" fmla="*/ 0 h 39"/>
                <a:gd name="T2" fmla="*/ 0 w 34"/>
                <a:gd name="T3" fmla="*/ 6 h 39"/>
                <a:gd name="T4" fmla="*/ 0 w 34"/>
                <a:gd name="T5" fmla="*/ 7 h 39"/>
                <a:gd name="T6" fmla="*/ 18 w 34"/>
                <a:gd name="T7" fmla="*/ 39 h 39"/>
                <a:gd name="T8" fmla="*/ 19 w 34"/>
                <a:gd name="T9" fmla="*/ 39 h 39"/>
                <a:gd name="T10" fmla="*/ 29 w 34"/>
                <a:gd name="T11" fmla="*/ 13 h 39"/>
                <a:gd name="T12" fmla="*/ 23 w 34"/>
                <a:gd name="T13" fmla="*/ 2 h 39"/>
                <a:gd name="T14" fmla="*/ 18 w 34"/>
                <a:gd name="T15" fmla="*/ 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39">
                  <a:moveTo>
                    <a:pt x="18" y="0"/>
                  </a:moveTo>
                  <a:cubicBezTo>
                    <a:pt x="13" y="0"/>
                    <a:pt x="6" y="2"/>
                    <a:pt x="0" y="6"/>
                  </a:cubicBezTo>
                  <a:cubicBezTo>
                    <a:pt x="0" y="6"/>
                    <a:pt x="0" y="7"/>
                    <a:pt x="0" y="7"/>
                  </a:cubicBezTo>
                  <a:cubicBezTo>
                    <a:pt x="6" y="17"/>
                    <a:pt x="11" y="28"/>
                    <a:pt x="18" y="39"/>
                  </a:cubicBezTo>
                  <a:cubicBezTo>
                    <a:pt x="19" y="39"/>
                    <a:pt x="19" y="39"/>
                    <a:pt x="19" y="39"/>
                  </a:cubicBezTo>
                  <a:cubicBezTo>
                    <a:pt x="29" y="33"/>
                    <a:pt x="34" y="21"/>
                    <a:pt x="29" y="13"/>
                  </a:cubicBezTo>
                  <a:cubicBezTo>
                    <a:pt x="23" y="2"/>
                    <a:pt x="23" y="2"/>
                    <a:pt x="23" y="2"/>
                  </a:cubicBezTo>
                  <a:cubicBezTo>
                    <a:pt x="22" y="0"/>
                    <a:pt x="20" y="0"/>
                    <a:pt x="18" y="0"/>
                  </a:cubicBezTo>
                </a:path>
              </a:pathLst>
            </a:custGeom>
            <a:solidFill>
              <a:srgbClr val="F0BD9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pic>
        <p:nvPicPr>
          <p:cNvPr id="2" name="图片 1"/>
          <p:cNvPicPr>
            <a:picLocks noChangeAspect="1"/>
          </p:cNvPicPr>
          <p:nvPr/>
        </p:nvPicPr>
        <p:blipFill>
          <a:blip r:embed="rId1"/>
          <a:stretch>
            <a:fillRect/>
          </a:stretch>
        </p:blipFill>
        <p:spPr>
          <a:xfrm>
            <a:off x="6012180" y="1413510"/>
            <a:ext cx="2181225" cy="21894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827966" y="1060098"/>
            <a:ext cx="7211695" cy="3843020"/>
          </a:xfrm>
          <a:prstGeom prst="rect">
            <a:avLst/>
          </a:prstGeom>
          <a:ln>
            <a:noFill/>
          </a:ln>
          <a:effectLst>
            <a:outerShdw blurRad="292100" dist="139700" dir="2700000" algn="tl" rotWithShape="0">
              <a:srgbClr val="333333">
                <a:alpha val="65000"/>
              </a:srgbClr>
            </a:outerShdw>
          </a:effectLst>
        </p:spPr>
      </p:pic>
      <p:sp>
        <p:nvSpPr>
          <p:cNvPr id="9" name="Text Box 2"/>
          <p:cNvSpPr txBox="1"/>
          <p:nvPr/>
        </p:nvSpPr>
        <p:spPr>
          <a:xfrm>
            <a:off x="250825" y="133350"/>
            <a:ext cx="8712835" cy="645160"/>
          </a:xfrm>
          <a:prstGeom prst="rect">
            <a:avLst/>
          </a:prstGeom>
          <a:noFill/>
          <a:ln w="9525">
            <a:noFill/>
          </a:ln>
        </p:spPr>
        <p:txBody>
          <a:bodyPr wrap="square">
            <a:spAutoFit/>
          </a:bodyPr>
          <a:p>
            <a:r>
              <a:rPr lang="zh-CN" altLang="en-US" dirty="0">
                <a:solidFill>
                  <a:schemeClr val="accent6">
                    <a:lumMod val="75000"/>
                  </a:schemeClr>
                </a:solidFill>
                <a:latin typeface="微软雅黑" panose="020B0503020204020204" pitchFamily="34" charset="-122"/>
                <a:ea typeface="微软雅黑" panose="020B0503020204020204" pitchFamily="34" charset="-122"/>
              </a:rPr>
              <a:t>进入个人空间后，头像下方课程</a:t>
            </a:r>
            <a:r>
              <a:rPr lang="en-US" altLang="zh-CN" dirty="0">
                <a:solidFill>
                  <a:schemeClr val="accent6">
                    <a:lumMod val="75000"/>
                  </a:schemeClr>
                </a:solidFill>
                <a:latin typeface="微软雅黑" panose="020B0503020204020204" pitchFamily="34" charset="-122"/>
                <a:ea typeface="微软雅黑" panose="020B0503020204020204" pitchFamily="34" charset="-122"/>
              </a:rPr>
              <a:t>-</a:t>
            </a:r>
            <a:r>
              <a:rPr lang="zh-CN" altLang="en-US" dirty="0">
                <a:solidFill>
                  <a:schemeClr val="accent6">
                    <a:lumMod val="75000"/>
                  </a:schemeClr>
                </a:solidFill>
                <a:latin typeface="微软雅黑" panose="020B0503020204020204" pitchFamily="34" charset="-122"/>
                <a:ea typeface="微软雅黑" panose="020B0503020204020204" pitchFamily="34" charset="-122"/>
              </a:rPr>
              <a:t>我学的课，选择需要学习的课程，点击进入课程学习。注意课程学习时间，每学期需要在设定的课程学习时间内完成此门课程的学习。</a:t>
            </a:r>
            <a:endParaRPr lang="zh-CN" altLang="en-US" dirty="0">
              <a:solidFill>
                <a:schemeClr val="accent6">
                  <a:lumMod val="7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cover dir="ld"/>
      </p:transition>
    </mc:Choice>
    <mc:Fallback>
      <p:transition spd="med" advTm="0">
        <p:cover dir="l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83210" y="200025"/>
            <a:ext cx="8134350" cy="645160"/>
          </a:xfrm>
          <a:prstGeom prst="rect">
            <a:avLst/>
          </a:prstGeom>
          <a:noFill/>
        </p:spPr>
        <p:txBody>
          <a:bodyPr wrap="square">
            <a:spAutoFit/>
          </a:bodyPr>
          <a:lstStyle/>
          <a:p>
            <a:pPr marR="0" defTabSz="914400" eaLnBrk="1" hangingPunct="1">
              <a:buClrTx/>
              <a:buSzTx/>
              <a:buFont typeface="Arial" panose="020B0604020202020204" pitchFamily="34" charset="0"/>
              <a:buNone/>
              <a:defRPr/>
            </a:pPr>
            <a:r>
              <a:rPr lang="zh-CN" altLang="en-US" noProof="1">
                <a:solidFill>
                  <a:schemeClr val="accent6">
                    <a:lumMod val="75000"/>
                  </a:schemeClr>
                </a:solidFill>
                <a:latin typeface="微软雅黑" panose="020B0503020204020204" pitchFamily="34" charset="-122"/>
                <a:ea typeface="微软雅黑" panose="020B0503020204020204" pitchFamily="34" charset="-122"/>
              </a:rPr>
              <a:t>进入</a:t>
            </a:r>
            <a:r>
              <a:rPr lang="zh-CN" altLang="zh-CN" noProof="1">
                <a:solidFill>
                  <a:schemeClr val="accent6">
                    <a:lumMod val="75000"/>
                  </a:schemeClr>
                </a:solidFill>
                <a:latin typeface="微软雅黑" panose="020B0503020204020204" pitchFamily="34" charset="-122"/>
                <a:ea typeface="微软雅黑" panose="020B0503020204020204" pitchFamily="34" charset="-122"/>
              </a:rPr>
              <a:t>课程学习页面</a:t>
            </a:r>
            <a:r>
              <a:rPr lang="zh-CN" altLang="en-US" noProof="1">
                <a:solidFill>
                  <a:schemeClr val="accent6">
                    <a:lumMod val="75000"/>
                  </a:schemeClr>
                </a:solidFill>
                <a:latin typeface="微软雅黑" panose="020B0503020204020204" pitchFamily="34" charset="-122"/>
                <a:ea typeface="微软雅黑" panose="020B0503020204020204" pitchFamily="34" charset="-122"/>
              </a:rPr>
              <a:t>：观看视频并完成章节测验，任务点完成后章节任务点颜色会变成绿色。学习过程中遇到问题可联系右下角</a:t>
            </a:r>
            <a:r>
              <a:rPr lang="zh-CN" altLang="en-US" b="1" noProof="1">
                <a:solidFill>
                  <a:schemeClr val="accent6">
                    <a:lumMod val="75000"/>
                  </a:schemeClr>
                </a:solidFill>
                <a:latin typeface="微软雅黑" panose="020B0503020204020204" pitchFamily="34" charset="-122"/>
                <a:ea typeface="微软雅黑" panose="020B0503020204020204" pitchFamily="34" charset="-122"/>
              </a:rPr>
              <a:t>在线客服</a:t>
            </a:r>
            <a:endParaRPr lang="zh-CN" altLang="en-US" b="1" noProof="1">
              <a:solidFill>
                <a:schemeClr val="accent6">
                  <a:lumMod val="75000"/>
                </a:schemeClr>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611505" y="1274445"/>
            <a:ext cx="7663815" cy="3024505"/>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med" p14:dur="700" advTm="0">
        <p:cover dir="lu"/>
      </p:transition>
    </mc:Choice>
    <mc:Fallback>
      <p:transition spd="med" advTm="0">
        <p:cover dir="l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Horizontal)">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图片 4" descr="C:\Users\Administrator\Desktop\QQ图片20170925210454.pngQQ图片20170925210454"/>
          <p:cNvPicPr>
            <a:picLocks noChangeAspect="1"/>
          </p:cNvPicPr>
          <p:nvPr/>
        </p:nvPicPr>
        <p:blipFill>
          <a:blip r:embed="rId1"/>
          <a:srcRect/>
          <a:stretch>
            <a:fillRect/>
          </a:stretch>
        </p:blipFill>
        <p:spPr>
          <a:xfrm>
            <a:off x="235744" y="129540"/>
            <a:ext cx="8570119" cy="4884420"/>
          </a:xfrm>
          <a:prstGeom prst="rect">
            <a:avLst/>
          </a:prstGeom>
          <a:ln>
            <a:noFill/>
          </a:ln>
          <a:effectLst>
            <a:outerShdw blurRad="292100" dist="139700" dir="2700000" algn="tl" rotWithShape="0">
              <a:srgbClr val="333333">
                <a:alpha val="65000"/>
              </a:srgbClr>
            </a:outerShdw>
          </a:effectLst>
        </p:spPr>
      </p:pic>
      <p:sp>
        <p:nvSpPr>
          <p:cNvPr id="8" name="梯形 7"/>
          <p:cNvSpPr/>
          <p:nvPr/>
        </p:nvSpPr>
        <p:spPr>
          <a:xfrm rot="10800000">
            <a:off x="6062663" y="3376613"/>
            <a:ext cx="1021556" cy="1032272"/>
          </a:xfrm>
          <a:prstGeom prst="trapezoid">
            <a:avLst>
              <a:gd name="adj" fmla="val 36290"/>
            </a:avLst>
          </a:prstGeom>
          <a:solidFill>
            <a:srgbClr val="FF818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white"/>
              </a:solidFill>
              <a:effectLst/>
              <a:uLnTx/>
              <a:uFillTx/>
              <a:latin typeface="+mn-lt"/>
              <a:ea typeface="+mn-ea"/>
              <a:cs typeface="+mn-cs"/>
            </a:endParaRPr>
          </a:p>
        </p:txBody>
      </p:sp>
      <p:sp>
        <p:nvSpPr>
          <p:cNvPr id="3" name="圆角矩形 2"/>
          <p:cNvSpPr/>
          <p:nvPr/>
        </p:nvSpPr>
        <p:spPr>
          <a:xfrm>
            <a:off x="3275856" y="4587974"/>
            <a:ext cx="671513" cy="219075"/>
          </a:xfrm>
          <a:prstGeom prst="roundRect">
            <a:avLst>
              <a:gd name="adj" fmla="val 7419"/>
            </a:avLst>
          </a:prstGeom>
          <a:noFill/>
          <a:ln w="38100">
            <a:solidFill>
              <a:srgbClr val="FE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white"/>
              </a:solidFill>
              <a:effectLst/>
              <a:uLnTx/>
              <a:uFillTx/>
              <a:latin typeface="+mn-lt"/>
              <a:ea typeface="+mn-ea"/>
              <a:cs typeface="+mn-cs"/>
            </a:endParaRPr>
          </a:p>
        </p:txBody>
      </p:sp>
      <p:sp>
        <p:nvSpPr>
          <p:cNvPr id="4" name="圆角矩形 3"/>
          <p:cNvSpPr/>
          <p:nvPr/>
        </p:nvSpPr>
        <p:spPr>
          <a:xfrm>
            <a:off x="7084695" y="678180"/>
            <a:ext cx="1721485" cy="213360"/>
          </a:xfrm>
          <a:prstGeom prst="roundRect">
            <a:avLst>
              <a:gd name="adj" fmla="val 7419"/>
            </a:avLst>
          </a:prstGeom>
          <a:noFill/>
          <a:ln w="38100">
            <a:solidFill>
              <a:srgbClr val="FE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white"/>
              </a:solidFill>
              <a:effectLst/>
              <a:uLnTx/>
              <a:uFillTx/>
              <a:latin typeface="+mn-lt"/>
              <a:ea typeface="+mn-ea"/>
              <a:cs typeface="+mn-cs"/>
            </a:endParaRPr>
          </a:p>
        </p:txBody>
      </p:sp>
      <p:pic>
        <p:nvPicPr>
          <p:cNvPr id="7" name="图片 6"/>
          <p:cNvPicPr>
            <a:picLocks noChangeAspect="1"/>
          </p:cNvPicPr>
          <p:nvPr/>
        </p:nvPicPr>
        <p:blipFill>
          <a:blip r:embed="rId2"/>
          <a:stretch>
            <a:fillRect/>
          </a:stretch>
        </p:blipFill>
        <p:spPr>
          <a:xfrm>
            <a:off x="5942410" y="2246710"/>
            <a:ext cx="1262063" cy="1264444"/>
          </a:xfrm>
          <a:prstGeom prst="rect">
            <a:avLst/>
          </a:prstGeom>
          <a:noFill/>
          <a:ln w="9525">
            <a:noFill/>
          </a:ln>
        </p:spPr>
      </p:pic>
      <p:sp>
        <p:nvSpPr>
          <p:cNvPr id="2" name="矩形 1"/>
          <p:cNvSpPr/>
          <p:nvPr/>
        </p:nvSpPr>
        <p:spPr>
          <a:xfrm>
            <a:off x="742953" y="2864644"/>
            <a:ext cx="3044423" cy="512448"/>
          </a:xfrm>
          <a:prstGeom prst="rect">
            <a:avLst/>
          </a:prstGeom>
          <a:solidFill>
            <a:schemeClr val="tx2"/>
          </a:solidFill>
          <a:ln w="9525">
            <a:noFill/>
          </a:ln>
        </p:spPr>
        <p:txBody>
          <a:bodyPr wrap="none">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eaLnBrk="1" hangingPunct="1">
              <a:lnSpc>
                <a:spcPct val="130000"/>
              </a:lnSpc>
              <a:spcBef>
                <a:spcPct val="0"/>
              </a:spcBef>
              <a:buClrTx/>
              <a:buFont typeface="Arial" panose="020B0604020202020204" pitchFamily="34" charset="0"/>
              <a:buNone/>
            </a:pPr>
            <a:r>
              <a:rPr lang="zh-CN" altLang="en-US" sz="2100" b="1" dirty="0">
                <a:solidFill>
                  <a:srgbClr val="FFFF00"/>
                </a:solidFill>
                <a:latin typeface="微软雅黑" panose="020B0503020204020204" pitchFamily="34" charset="-122"/>
                <a:ea typeface="微软雅黑" panose="020B0503020204020204" pitchFamily="34" charset="-122"/>
              </a:rPr>
              <a:t>问题</a:t>
            </a:r>
            <a:r>
              <a:rPr lang="en-US" altLang="zh-CN" sz="2100" b="1" dirty="0">
                <a:solidFill>
                  <a:srgbClr val="FFFF00"/>
                </a:solidFill>
                <a:latin typeface="微软雅黑" panose="020B0503020204020204" pitchFamily="34" charset="-122"/>
                <a:ea typeface="微软雅黑" panose="020B0503020204020204" pitchFamily="34" charset="-122"/>
              </a:rPr>
              <a:t>1</a:t>
            </a:r>
            <a:r>
              <a:rPr lang="zh-CN" altLang="en-US" sz="2100" b="1" dirty="0">
                <a:solidFill>
                  <a:srgbClr val="FFFF00"/>
                </a:solidFill>
                <a:latin typeface="微软雅黑" panose="020B0503020204020204" pitchFamily="34" charset="-122"/>
                <a:ea typeface="微软雅黑" panose="020B0503020204020204" pitchFamily="34" charset="-122"/>
              </a:rPr>
              <a:t>：视频无法播放？</a:t>
            </a:r>
            <a:endParaRPr lang="zh-CN" altLang="en-US" sz="2100" b="1" dirty="0">
              <a:solidFill>
                <a:srgbClr val="FFFF00"/>
              </a:solidFill>
              <a:latin typeface="微软雅黑" panose="020B0503020204020204" pitchFamily="34" charset="-122"/>
              <a:ea typeface="微软雅黑" panose="020B0503020204020204" pitchFamily="34" charset="-122"/>
            </a:endParaRPr>
          </a:p>
        </p:txBody>
      </p:sp>
      <p:sp>
        <p:nvSpPr>
          <p:cNvPr id="9" name="矩形 8"/>
          <p:cNvSpPr/>
          <p:nvPr/>
        </p:nvSpPr>
        <p:spPr>
          <a:xfrm>
            <a:off x="742954" y="3485910"/>
            <a:ext cx="3829046" cy="512448"/>
          </a:xfrm>
          <a:prstGeom prst="rect">
            <a:avLst/>
          </a:prstGeom>
          <a:solidFill>
            <a:schemeClr val="tx1"/>
          </a:solidFill>
          <a:ln w="9525">
            <a:noFill/>
          </a:ln>
        </p:spPr>
        <p:txBody>
          <a:bodyPr wrap="square">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eaLnBrk="1" hangingPunct="1">
              <a:lnSpc>
                <a:spcPct val="130000"/>
              </a:lnSpc>
              <a:spcBef>
                <a:spcPct val="0"/>
              </a:spcBef>
              <a:buClrTx/>
              <a:buFont typeface="Arial" panose="020B0604020202020204" pitchFamily="34" charset="0"/>
              <a:buNone/>
            </a:pPr>
            <a:r>
              <a:rPr lang="zh-CN" altLang="en-US" sz="2100" b="1" dirty="0">
                <a:solidFill>
                  <a:srgbClr val="FFFF00"/>
                </a:solidFill>
                <a:latin typeface="微软雅黑" panose="020B0503020204020204" pitchFamily="34" charset="-122"/>
                <a:ea typeface="微软雅黑" panose="020B0503020204020204" pitchFamily="34" charset="-122"/>
              </a:rPr>
              <a:t>问题</a:t>
            </a:r>
            <a:r>
              <a:rPr lang="en-US" altLang="zh-CN" sz="2100" b="1" dirty="0">
                <a:solidFill>
                  <a:srgbClr val="FFFF00"/>
                </a:solidFill>
                <a:latin typeface="微软雅黑" panose="020B0503020204020204" pitchFamily="34" charset="-122"/>
                <a:ea typeface="微软雅黑" panose="020B0503020204020204" pitchFamily="34" charset="-122"/>
              </a:rPr>
              <a:t>2</a:t>
            </a:r>
            <a:r>
              <a:rPr lang="zh-CN" altLang="en-US" sz="2100" b="1" dirty="0">
                <a:solidFill>
                  <a:srgbClr val="FFFF00"/>
                </a:solidFill>
                <a:latin typeface="微软雅黑" panose="020B0503020204020204" pitchFamily="34" charset="-122"/>
                <a:ea typeface="微软雅黑" panose="020B0503020204020204" pitchFamily="34" charset="-122"/>
              </a:rPr>
              <a:t>：视频任务点无法变绿？</a:t>
            </a:r>
            <a:endParaRPr lang="en-US" altLang="zh-CN" sz="2100" b="1" dirty="0">
              <a:solidFill>
                <a:srgbClr val="FFFF00"/>
              </a:solidFill>
              <a:latin typeface="微软雅黑" panose="020B0503020204020204" pitchFamily="34" charset="-122"/>
              <a:ea typeface="微软雅黑" panose="020B0503020204020204" pitchFamily="34" charset="-122"/>
            </a:endParaRPr>
          </a:p>
        </p:txBody>
      </p:sp>
      <p:sp>
        <p:nvSpPr>
          <p:cNvPr id="37889" name="文本框 1"/>
          <p:cNvSpPr txBox="1"/>
          <p:nvPr/>
        </p:nvSpPr>
        <p:spPr>
          <a:xfrm>
            <a:off x="131445" y="129540"/>
            <a:ext cx="4523740" cy="398780"/>
          </a:xfrm>
          <a:prstGeom prst="rect">
            <a:avLst/>
          </a:prstGeom>
          <a:noFill/>
          <a:ln w="9525">
            <a:noFill/>
          </a:ln>
        </p:spPr>
        <p:txBody>
          <a:bodyPr wrap="square">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l">
              <a:lnSpc>
                <a:spcPct val="100000"/>
              </a:lnSpc>
              <a:spcBef>
                <a:spcPct val="0"/>
              </a:spcBef>
              <a:buClrTx/>
              <a:buNone/>
            </a:pPr>
            <a:r>
              <a:rPr lang="zh-CN" altLang="en-US" sz="2000" b="1" dirty="0">
                <a:solidFill>
                  <a:srgbClr val="FF0000"/>
                </a:solidFill>
                <a:latin typeface="微软雅黑" panose="020B0503020204020204" pitchFamily="34" charset="-122"/>
                <a:ea typeface="微软雅黑" panose="020B0503020204020204" pitchFamily="34" charset="-122"/>
              </a:rPr>
              <a:t>注意：视频观看问题可切换公网播放</a:t>
            </a:r>
            <a:endParaRPr lang="zh-CN" altLang="en-US" sz="20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250" fill="hold"/>
                                        <p:tgtEl>
                                          <p:spTgt spid="3"/>
                                        </p:tgtEl>
                                        <p:attrNameLst>
                                          <p:attrName>ppt_w</p:attrName>
                                        </p:attrNameLst>
                                      </p:cBhvr>
                                      <p:tavLst>
                                        <p:tav tm="0">
                                          <p:val>
                                            <p:fltVal val="0"/>
                                          </p:val>
                                        </p:tav>
                                        <p:tav tm="100000">
                                          <p:val>
                                            <p:strVal val="#ppt_w"/>
                                          </p:val>
                                        </p:tav>
                                      </p:tavLst>
                                    </p:anim>
                                    <p:anim calcmode="lin" valueType="num">
                                      <p:cBhvr>
                                        <p:cTn id="13" dur="250" fill="hold"/>
                                        <p:tgtEl>
                                          <p:spTgt spid="3"/>
                                        </p:tgtEl>
                                        <p:attrNameLst>
                                          <p:attrName>ppt_h</p:attrName>
                                        </p:attrNameLst>
                                      </p:cBhvr>
                                      <p:tavLst>
                                        <p:tav tm="0">
                                          <p:val>
                                            <p:fltVal val="0"/>
                                          </p:val>
                                        </p:tav>
                                        <p:tav tm="100000">
                                          <p:val>
                                            <p:strVal val="#ppt_h"/>
                                          </p:val>
                                        </p:tav>
                                      </p:tavLst>
                                    </p:anim>
                                    <p:animEffect transition="in" filter="fade">
                                      <p:cBhvr>
                                        <p:cTn id="14" dur="25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250" fill="hold"/>
                                        <p:tgtEl>
                                          <p:spTgt spid="4"/>
                                        </p:tgtEl>
                                        <p:attrNameLst>
                                          <p:attrName>ppt_w</p:attrName>
                                        </p:attrNameLst>
                                      </p:cBhvr>
                                      <p:tavLst>
                                        <p:tav tm="0">
                                          <p:val>
                                            <p:fltVal val="0"/>
                                          </p:val>
                                        </p:tav>
                                        <p:tav tm="100000">
                                          <p:val>
                                            <p:strVal val="#ppt_w"/>
                                          </p:val>
                                        </p:tav>
                                      </p:tavLst>
                                    </p:anim>
                                    <p:anim calcmode="lin" valueType="num">
                                      <p:cBhvr>
                                        <p:cTn id="25" dur="250" fill="hold"/>
                                        <p:tgtEl>
                                          <p:spTgt spid="4"/>
                                        </p:tgtEl>
                                        <p:attrNameLst>
                                          <p:attrName>ppt_h</p:attrName>
                                        </p:attrNameLst>
                                      </p:cBhvr>
                                      <p:tavLst>
                                        <p:tav tm="0">
                                          <p:val>
                                            <p:fltVal val="0"/>
                                          </p:val>
                                        </p:tav>
                                        <p:tav tm="100000">
                                          <p:val>
                                            <p:strVal val="#ppt_h"/>
                                          </p:val>
                                        </p:tav>
                                      </p:tavLst>
                                    </p:anim>
                                    <p:animEffect transition="in" filter="fade">
                                      <p:cBhvr>
                                        <p:cTn id="26" dur="250"/>
                                        <p:tgtEl>
                                          <p:spTgt spid="4"/>
                                        </p:tgtEl>
                                      </p:cBhvr>
                                    </p:animEffect>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cTn>
                              </p:par>
                            </p:childTnLst>
                          </p:cTn>
                        </p:par>
                        <p:par>
                          <p:cTn id="31" fill="hold">
                            <p:stCondLst>
                              <p:cond delay="1000"/>
                            </p:stCondLst>
                            <p:childTnLst>
                              <p:par>
                                <p:cTn id="32" presetID="10" presetClass="entr" presetSubtype="0"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2" grpId="0" bldLvl="0" animBg="1"/>
      <p:bldP spid="9"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3"/>
          <p:cNvPicPr>
            <a:picLocks noChangeAspect="1"/>
          </p:cNvPicPr>
          <p:nvPr/>
        </p:nvPicPr>
        <p:blipFill>
          <a:blip r:embed="rId1"/>
          <a:stretch>
            <a:fillRect/>
          </a:stretch>
        </p:blipFill>
        <p:spPr>
          <a:xfrm>
            <a:off x="1735931" y="690563"/>
            <a:ext cx="5203031" cy="3819525"/>
          </a:xfrm>
          <a:prstGeom prst="rect">
            <a:avLst/>
          </a:prstGeom>
          <a:ln>
            <a:noFill/>
          </a:ln>
          <a:effectLst>
            <a:outerShdw blurRad="292100" dist="139700" dir="2700000" algn="tl" rotWithShape="0">
              <a:srgbClr val="333333">
                <a:alpha val="65000"/>
              </a:srgbClr>
            </a:outerShdw>
          </a:effectLst>
        </p:spPr>
      </p:pic>
      <p:sp>
        <p:nvSpPr>
          <p:cNvPr id="46082" name="AutoShape 206"/>
          <p:cNvSpPr/>
          <p:nvPr/>
        </p:nvSpPr>
        <p:spPr>
          <a:xfrm>
            <a:off x="6938963" y="2534841"/>
            <a:ext cx="750094" cy="273844"/>
          </a:xfrm>
          <a:prstGeom prst="wedgeRoundRectCallout">
            <a:avLst>
              <a:gd name="adj1" fmla="val -108574"/>
              <a:gd name="adj2" fmla="val 143481"/>
              <a:gd name="adj3" fmla="val 16667"/>
            </a:avLst>
          </a:prstGeom>
          <a:solidFill>
            <a:srgbClr val="006A6A"/>
          </a:solidFill>
          <a:ln w="9525">
            <a:noFill/>
          </a:ln>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l" eaLnBrk="1" hangingPunct="1">
              <a:lnSpc>
                <a:spcPct val="100000"/>
              </a:lnSpc>
              <a:spcBef>
                <a:spcPct val="0"/>
              </a:spcBef>
              <a:buClrTx/>
              <a:buFont typeface="Arial" panose="020B0604020202020204" pitchFamily="34" charset="0"/>
              <a:buNone/>
            </a:pPr>
            <a:r>
              <a:rPr lang="zh-CN" altLang="en-US" sz="1350" b="1">
                <a:solidFill>
                  <a:srgbClr val="EEECE1"/>
                </a:solidFill>
                <a:latin typeface="楷体" panose="02010609060101010101" pitchFamily="1" charset="-122"/>
                <a:ea typeface="楷体" panose="02010609060101010101" pitchFamily="1" charset="-122"/>
              </a:rPr>
              <a:t>作业题</a:t>
            </a:r>
            <a:endParaRPr lang="zh-CN" altLang="en-US" sz="1350">
              <a:solidFill>
                <a:srgbClr val="000000"/>
              </a:solidFill>
              <a:latin typeface="楷体" panose="02010609060101010101" pitchFamily="1" charset="-122"/>
              <a:ea typeface="楷体" panose="02010609060101010101" pitchFamily="1" charset="-122"/>
            </a:endParaRPr>
          </a:p>
        </p:txBody>
      </p:sp>
      <p:sp>
        <p:nvSpPr>
          <p:cNvPr id="46083" name="AutoShape 206"/>
          <p:cNvSpPr/>
          <p:nvPr/>
        </p:nvSpPr>
        <p:spPr>
          <a:xfrm>
            <a:off x="1115695" y="3819525"/>
            <a:ext cx="1231265" cy="274955"/>
          </a:xfrm>
          <a:prstGeom prst="wedgeRoundRectCallout">
            <a:avLst>
              <a:gd name="adj1" fmla="val 180560"/>
              <a:gd name="adj2" fmla="val 106120"/>
              <a:gd name="adj3" fmla="val 16667"/>
            </a:avLst>
          </a:prstGeom>
          <a:solidFill>
            <a:srgbClr val="FF0000"/>
          </a:solidFill>
          <a:ln w="9525">
            <a:noFill/>
          </a:ln>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l" eaLnBrk="1" hangingPunct="1">
              <a:lnSpc>
                <a:spcPct val="100000"/>
              </a:lnSpc>
              <a:spcBef>
                <a:spcPct val="0"/>
              </a:spcBef>
              <a:buClrTx/>
              <a:buFont typeface="Arial" panose="020B0604020202020204" pitchFamily="34" charset="0"/>
              <a:buNone/>
            </a:pPr>
            <a:r>
              <a:rPr lang="zh-CN" altLang="en-US" sz="1350" b="1" dirty="0">
                <a:solidFill>
                  <a:srgbClr val="EEECE1"/>
                </a:solidFill>
                <a:latin typeface="楷体" panose="02010609060101010101" pitchFamily="1" charset="-122"/>
                <a:ea typeface="楷体" panose="02010609060101010101" pitchFamily="1" charset="-122"/>
              </a:rPr>
              <a:t>提交章节测验</a:t>
            </a:r>
            <a:endParaRPr lang="zh-CN" altLang="en-US" sz="1350" b="1" dirty="0">
              <a:solidFill>
                <a:srgbClr val="EEECE1"/>
              </a:solidFill>
              <a:latin typeface="楷体" panose="02010609060101010101" pitchFamily="1" charset="-122"/>
              <a:ea typeface="楷体" panose="02010609060101010101" pitchFamily="1" charset="-122"/>
            </a:endParaRPr>
          </a:p>
        </p:txBody>
      </p:sp>
      <p:sp>
        <p:nvSpPr>
          <p:cNvPr id="46084" name="AutoShape 206"/>
          <p:cNvSpPr/>
          <p:nvPr/>
        </p:nvSpPr>
        <p:spPr>
          <a:xfrm>
            <a:off x="5076825" y="3819525"/>
            <a:ext cx="1308100" cy="274955"/>
          </a:xfrm>
          <a:prstGeom prst="wedgeRoundRectCallout">
            <a:avLst>
              <a:gd name="adj1" fmla="val -100657"/>
              <a:gd name="adj2" fmla="val 101815"/>
              <a:gd name="adj3" fmla="val 16667"/>
            </a:avLst>
          </a:prstGeom>
          <a:solidFill>
            <a:srgbClr val="00B050"/>
          </a:solidFill>
          <a:ln w="9525">
            <a:noFill/>
          </a:ln>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l" eaLnBrk="1" hangingPunct="1">
              <a:lnSpc>
                <a:spcPct val="100000"/>
              </a:lnSpc>
              <a:spcBef>
                <a:spcPct val="0"/>
              </a:spcBef>
              <a:buClrTx/>
              <a:buFont typeface="Arial" panose="020B0604020202020204" pitchFamily="34" charset="0"/>
              <a:buNone/>
            </a:pPr>
            <a:r>
              <a:rPr lang="zh-CN" altLang="en-US" sz="1350" b="1">
                <a:solidFill>
                  <a:srgbClr val="EEECE1"/>
                </a:solidFill>
                <a:latin typeface="楷体" panose="02010609060101010101" pitchFamily="1" charset="-122"/>
                <a:ea typeface="楷体" panose="02010609060101010101" pitchFamily="1" charset="-122"/>
              </a:rPr>
              <a:t>保存章节测验</a:t>
            </a:r>
            <a:endParaRPr lang="zh-CN" altLang="en-US" sz="1350">
              <a:solidFill>
                <a:srgbClr val="000000"/>
              </a:solidFill>
              <a:latin typeface="楷体" panose="02010609060101010101" pitchFamily="1" charset="-122"/>
              <a:ea typeface="楷体" panose="02010609060101010101" pitchFamily="1" charset="-122"/>
            </a:endParaRPr>
          </a:p>
        </p:txBody>
      </p:sp>
      <p:sp>
        <p:nvSpPr>
          <p:cNvPr id="46085" name="AutoShape 206"/>
          <p:cNvSpPr/>
          <p:nvPr/>
        </p:nvSpPr>
        <p:spPr>
          <a:xfrm>
            <a:off x="1258491" y="2196704"/>
            <a:ext cx="669131" cy="273844"/>
          </a:xfrm>
          <a:prstGeom prst="wedgeRoundRectCallout">
            <a:avLst>
              <a:gd name="adj1" fmla="val 125903"/>
              <a:gd name="adj2" fmla="val 169009"/>
              <a:gd name="adj3" fmla="val 16667"/>
            </a:avLst>
          </a:prstGeom>
          <a:solidFill>
            <a:srgbClr val="006A6A"/>
          </a:solidFill>
          <a:ln w="9525">
            <a:noFill/>
          </a:ln>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l" eaLnBrk="1" hangingPunct="1">
              <a:lnSpc>
                <a:spcPct val="100000"/>
              </a:lnSpc>
              <a:spcBef>
                <a:spcPct val="0"/>
              </a:spcBef>
              <a:buClrTx/>
              <a:buFont typeface="Arial" panose="020B0604020202020204" pitchFamily="34" charset="0"/>
              <a:buNone/>
            </a:pPr>
            <a:r>
              <a:rPr lang="zh-CN" altLang="en-US" sz="1350" b="1">
                <a:solidFill>
                  <a:srgbClr val="EEECE1"/>
                </a:solidFill>
                <a:latin typeface="楷体" panose="02010609060101010101" pitchFamily="1" charset="-122"/>
                <a:ea typeface="楷体" panose="02010609060101010101" pitchFamily="1" charset="-122"/>
              </a:rPr>
              <a:t>选择项</a:t>
            </a:r>
            <a:endParaRPr lang="zh-CN" altLang="en-US" sz="1350">
              <a:solidFill>
                <a:srgbClr val="000000"/>
              </a:solidFill>
              <a:latin typeface="楷体" panose="02010609060101010101" pitchFamily="1" charset="-122"/>
              <a:ea typeface="楷体" panose="02010609060101010101" pitchFamily="1" charset="-122"/>
            </a:endParaRPr>
          </a:p>
        </p:txBody>
      </p:sp>
      <p:sp>
        <p:nvSpPr>
          <p:cNvPr id="46086" name="MH_SubTitle_1"/>
          <p:cNvSpPr/>
          <p:nvPr/>
        </p:nvSpPr>
        <p:spPr>
          <a:xfrm>
            <a:off x="1143000" y="1081088"/>
            <a:ext cx="6858000" cy="566738"/>
          </a:xfrm>
          <a:prstGeom prst="rect">
            <a:avLst/>
          </a:prstGeom>
          <a:solidFill>
            <a:srgbClr val="006A6A"/>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l" eaLnBrk="1" hangingPunct="1">
              <a:lnSpc>
                <a:spcPct val="100000"/>
              </a:lnSpc>
              <a:spcBef>
                <a:spcPct val="0"/>
              </a:spcBef>
              <a:buClrTx/>
              <a:buFont typeface="Arial" panose="020B0604020202020204" pitchFamily="34" charset="0"/>
              <a:buNone/>
            </a:pPr>
            <a:r>
              <a:rPr lang="zh-CN" altLang="en-US" sz="1800">
                <a:solidFill>
                  <a:srgbClr val="FFFFFF"/>
                </a:solidFill>
                <a:latin typeface="楷体" panose="02010609060101010101" pitchFamily="1" charset="-122"/>
                <a:ea typeface="楷体" panose="02010609060101010101" pitchFamily="1" charset="-122"/>
              </a:rPr>
              <a:t>确认试题全部完成，再提交，一旦提交就无法更改。</a:t>
            </a:r>
            <a:endParaRPr lang="en-US" altLang="zh-CN" sz="1800">
              <a:solidFill>
                <a:srgbClr val="FFFFFF"/>
              </a:solidFill>
              <a:latin typeface="楷体" panose="02010609060101010101" pitchFamily="1" charset="-122"/>
              <a:ea typeface="楷体" panose="02010609060101010101" pitchFamily="1" charset="-122"/>
            </a:endParaRPr>
          </a:p>
          <a:p>
            <a:pPr marL="0" lvl="0" indent="0" algn="l" eaLnBrk="1" hangingPunct="1">
              <a:lnSpc>
                <a:spcPct val="100000"/>
              </a:lnSpc>
              <a:spcBef>
                <a:spcPct val="0"/>
              </a:spcBef>
              <a:buClrTx/>
              <a:buFont typeface="Arial" panose="020B0604020202020204" pitchFamily="34" charset="0"/>
              <a:buNone/>
            </a:pPr>
            <a:r>
              <a:rPr lang="zh-CN" altLang="en-US" sz="1800">
                <a:solidFill>
                  <a:srgbClr val="FFFFFF"/>
                </a:solidFill>
                <a:latin typeface="楷体" panose="02010609060101010101" pitchFamily="1" charset="-122"/>
                <a:ea typeface="楷体" panose="02010609060101010101" pitchFamily="1" charset="-122"/>
              </a:rPr>
              <a:t>只保存不提交的话，是没有章节测验成绩的。</a:t>
            </a:r>
            <a:endParaRPr lang="zh-CN" altLang="en-US" sz="1800">
              <a:solidFill>
                <a:srgbClr val="FFFFFF"/>
              </a:solidFill>
              <a:latin typeface="楷体" panose="02010609060101010101" pitchFamily="1" charset="-122"/>
              <a:ea typeface="楷体" panose="02010609060101010101" pitchFamily="1" charset="-122"/>
            </a:endParaRPr>
          </a:p>
        </p:txBody>
      </p:sp>
      <p:sp>
        <p:nvSpPr>
          <p:cNvPr id="37889" name="文本框 1"/>
          <p:cNvSpPr txBox="1"/>
          <p:nvPr/>
        </p:nvSpPr>
        <p:spPr>
          <a:xfrm>
            <a:off x="266517" y="141685"/>
            <a:ext cx="2653078" cy="400110"/>
          </a:xfrm>
          <a:prstGeom prst="rect">
            <a:avLst/>
          </a:prstGeom>
          <a:noFill/>
          <a:ln w="9525">
            <a:noFill/>
          </a:ln>
        </p:spPr>
        <p:txBody>
          <a:bodyPr wrap="square">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l">
              <a:lnSpc>
                <a:spcPct val="100000"/>
              </a:lnSpc>
              <a:spcBef>
                <a:spcPct val="0"/>
              </a:spcBef>
              <a:buClrTx/>
              <a:buNone/>
            </a:pPr>
            <a:r>
              <a:rPr lang="zh-CN" altLang="en-US" sz="2000" b="1" dirty="0">
                <a:solidFill>
                  <a:srgbClr val="FF0000"/>
                </a:solidFill>
                <a:latin typeface="微软雅黑" panose="020B0503020204020204" pitchFamily="34" charset="-122"/>
                <a:ea typeface="微软雅黑" panose="020B0503020204020204" pitchFamily="34" charset="-122"/>
              </a:rPr>
              <a:t>注意：作业提交问题</a:t>
            </a:r>
            <a:endParaRPr lang="zh-CN" altLang="en-US" sz="20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51520" y="338743"/>
            <a:ext cx="3154680" cy="368300"/>
          </a:xfrm>
          <a:prstGeom prst="rect">
            <a:avLst/>
          </a:prstGeom>
          <a:noFill/>
          <a:ln>
            <a:noFill/>
          </a:ln>
        </p:spPr>
        <p:txBody>
          <a:bodyPr wrap="none" rtlCol="0">
            <a:spAutoFit/>
          </a:bodyPr>
          <a:lstStyle/>
          <a:p>
            <a:pPr>
              <a:defRPr/>
            </a:pPr>
            <a:r>
              <a:rPr lang="zh-CN" altLang="en-US" dirty="0">
                <a:solidFill>
                  <a:schemeClr val="accent6">
                    <a:lumMod val="75000"/>
                  </a:schemeClr>
                </a:solidFill>
                <a:latin typeface="微软雅黑" panose="020B0503020204020204" pitchFamily="34" charset="-122"/>
                <a:ea typeface="微软雅黑" panose="020B0503020204020204" pitchFamily="34" charset="-122"/>
              </a:rPr>
              <a:t>学习过程中随时查看学习进度</a:t>
            </a:r>
            <a:endParaRPr lang="zh-CN" altLang="en-US" dirty="0">
              <a:solidFill>
                <a:schemeClr val="accent6">
                  <a:lumMod val="75000"/>
                </a:schemeClr>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1"/>
          <a:stretch>
            <a:fillRect/>
          </a:stretch>
        </p:blipFill>
        <p:spPr>
          <a:xfrm>
            <a:off x="755650" y="988060"/>
            <a:ext cx="7065645" cy="3520440"/>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med" p14:dur="700" advTm="0">
        <p:cut/>
      </p:transition>
    </mc:Choice>
    <mc:Fallback>
      <p:transition spd="med" advTm="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vertic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1547495" y="916305"/>
            <a:ext cx="5683885" cy="3851275"/>
          </a:xfrm>
          <a:prstGeom prst="rect">
            <a:avLst/>
          </a:prstGeom>
          <a:ln>
            <a:noFill/>
          </a:ln>
          <a:effectLst>
            <a:outerShdw blurRad="292100" dist="139700" dir="2700000" algn="tl" rotWithShape="0">
              <a:srgbClr val="333333">
                <a:alpha val="65000"/>
              </a:srgbClr>
            </a:outerShdw>
          </a:effectLst>
        </p:spPr>
      </p:pic>
      <p:sp>
        <p:nvSpPr>
          <p:cNvPr id="5" name="文本框 4"/>
          <p:cNvSpPr txBox="1"/>
          <p:nvPr/>
        </p:nvSpPr>
        <p:spPr>
          <a:xfrm>
            <a:off x="251520" y="338743"/>
            <a:ext cx="3154680" cy="368300"/>
          </a:xfrm>
          <a:prstGeom prst="rect">
            <a:avLst/>
          </a:prstGeom>
          <a:noFill/>
          <a:ln>
            <a:noFill/>
          </a:ln>
        </p:spPr>
        <p:txBody>
          <a:bodyPr wrap="none" rtlCol="0">
            <a:spAutoFit/>
          </a:bodyPr>
          <a:p>
            <a:pPr>
              <a:defRPr/>
            </a:pPr>
            <a:r>
              <a:rPr lang="zh-CN" altLang="en-US" dirty="0">
                <a:solidFill>
                  <a:schemeClr val="accent6">
                    <a:lumMod val="75000"/>
                  </a:schemeClr>
                </a:solidFill>
                <a:latin typeface="微软雅黑" panose="020B0503020204020204" pitchFamily="34" charset="-122"/>
                <a:ea typeface="微软雅黑" panose="020B0503020204020204" pitchFamily="34" charset="-122"/>
              </a:rPr>
              <a:t>学习过程中随时查看学习进度</a:t>
            </a:r>
            <a:endParaRPr lang="zh-CN" altLang="en-US" dirty="0">
              <a:solidFill>
                <a:schemeClr val="accent6">
                  <a:lumMod val="7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cut/>
      </p:transition>
    </mc:Choice>
    <mc:Fallback>
      <p:transition spd="med" advTm="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vertical)">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5536" y="267494"/>
            <a:ext cx="1800493" cy="369332"/>
          </a:xfrm>
          <a:prstGeom prst="rect">
            <a:avLst/>
          </a:prstGeom>
        </p:spPr>
        <p:txBody>
          <a:bodyPr wrap="none">
            <a:spAutoFit/>
          </a:bodyPr>
          <a:lstStyle/>
          <a:p>
            <a:pPr>
              <a:defRPr/>
            </a:pPr>
            <a:r>
              <a:rPr lang="zh-CN" altLang="en-US" b="1" dirty="0">
                <a:solidFill>
                  <a:schemeClr val="accent6">
                    <a:lumMod val="75000"/>
                  </a:schemeClr>
                </a:solidFill>
                <a:latin typeface="微软雅黑" panose="020B0503020204020204" pitchFamily="34" charset="-122"/>
                <a:ea typeface="微软雅黑" panose="020B0503020204020204" pitchFamily="34" charset="-122"/>
              </a:rPr>
              <a:t>如何进行考试？</a:t>
            </a:r>
            <a:endParaRPr lang="zh-CN" altLang="en-US" b="1" dirty="0">
              <a:solidFill>
                <a:schemeClr val="accent6">
                  <a:lumMod val="75000"/>
                </a:schemeClr>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395605" y="699770"/>
            <a:ext cx="8200390" cy="2816860"/>
          </a:xfrm>
          <a:prstGeom prst="rect">
            <a:avLst/>
          </a:prstGeom>
          <a:ln>
            <a:noFill/>
          </a:ln>
          <a:effectLst>
            <a:outerShdw blurRad="292100" dist="139700" dir="2700000" algn="tl" rotWithShape="0">
              <a:srgbClr val="333333">
                <a:alpha val="65000"/>
              </a:srgbClr>
            </a:outerShdw>
          </a:effectLst>
        </p:spPr>
      </p:pic>
      <p:sp>
        <p:nvSpPr>
          <p:cNvPr id="5" name="文本框 4"/>
          <p:cNvSpPr txBox="1"/>
          <p:nvPr/>
        </p:nvSpPr>
        <p:spPr>
          <a:xfrm>
            <a:off x="5292090" y="2284095"/>
            <a:ext cx="3246120" cy="2676525"/>
          </a:xfrm>
          <a:prstGeom prst="rect">
            <a:avLst/>
          </a:prstGeom>
          <a:noFill/>
        </p:spPr>
        <p:txBody>
          <a:bodyPr wrap="square" rtlCol="0">
            <a:spAutoFit/>
          </a:bodyPr>
          <a:lstStyle/>
          <a:p>
            <a:pPr marL="0" indent="0" algn="l" eaLnBrk="1" hangingPunct="1">
              <a:lnSpc>
                <a:spcPct val="150000"/>
              </a:lnSpc>
              <a:buNone/>
            </a:pPr>
            <a:r>
              <a:rPr lang="en-US" altLang="zh-CN" sz="1600" b="1" dirty="0">
                <a:solidFill>
                  <a:schemeClr val="accent2">
                    <a:lumMod val="75000"/>
                  </a:schemeClr>
                </a:solidFill>
                <a:latin typeface="Arial" panose="020B0604020202020204" pitchFamily="34" charset="0"/>
                <a:ea typeface="微软雅黑" panose="020B0503020204020204" pitchFamily="34" charset="-122"/>
                <a:sym typeface="+mn-ea"/>
              </a:rPr>
              <a:t>1.</a:t>
            </a:r>
            <a:r>
              <a:rPr lang="zh-CN" altLang="en-US" sz="1600" b="1" dirty="0">
                <a:solidFill>
                  <a:schemeClr val="accent2">
                    <a:lumMod val="75000"/>
                  </a:schemeClr>
                </a:solidFill>
                <a:latin typeface="Arial" panose="020B0604020202020204" pitchFamily="34" charset="0"/>
                <a:ea typeface="微软雅黑" panose="020B0503020204020204" pitchFamily="34" charset="-122"/>
                <a:sym typeface="+mn-ea"/>
              </a:rPr>
              <a:t>考试有限制时间，点击考试后在右上角会有提示</a:t>
            </a:r>
            <a:endParaRPr lang="zh-CN" altLang="en-US" sz="1600" b="1" dirty="0">
              <a:solidFill>
                <a:schemeClr val="accent2">
                  <a:lumMod val="75000"/>
                </a:schemeClr>
              </a:solidFill>
              <a:latin typeface="Arial" panose="020B0604020202020204" pitchFamily="34" charset="0"/>
              <a:ea typeface="微软雅黑" panose="020B0503020204020204" pitchFamily="34" charset="-122"/>
              <a:sym typeface="+mn-ea"/>
            </a:endParaRPr>
          </a:p>
          <a:p>
            <a:pPr marL="0" indent="0" algn="l" eaLnBrk="1" hangingPunct="1">
              <a:lnSpc>
                <a:spcPct val="150000"/>
              </a:lnSpc>
              <a:buNone/>
            </a:pPr>
            <a:r>
              <a:rPr lang="en-US" altLang="zh-CN" sz="1600" b="1" dirty="0">
                <a:solidFill>
                  <a:schemeClr val="accent2">
                    <a:lumMod val="75000"/>
                  </a:schemeClr>
                </a:solidFill>
                <a:latin typeface="Arial" panose="020B0604020202020204" pitchFamily="34" charset="0"/>
                <a:ea typeface="微软雅黑" panose="020B0503020204020204" pitchFamily="34" charset="-122"/>
                <a:sym typeface="+mn-ea"/>
              </a:rPr>
              <a:t>2.</a:t>
            </a:r>
            <a:r>
              <a:rPr lang="zh-CN" altLang="en-US" sz="1600" b="1" dirty="0">
                <a:solidFill>
                  <a:schemeClr val="accent2">
                    <a:lumMod val="75000"/>
                  </a:schemeClr>
                </a:solidFill>
                <a:latin typeface="Arial" panose="020B0604020202020204" pitchFamily="34" charset="0"/>
                <a:ea typeface="微软雅黑" panose="020B0503020204020204" pitchFamily="34" charset="-122"/>
                <a:sym typeface="+mn-ea"/>
              </a:rPr>
              <a:t>领取试卷后就需要进行考试，退出考试计时不会停止，请准备好后再进行考试</a:t>
            </a:r>
            <a:endParaRPr lang="zh-CN" altLang="en-US" sz="1600" b="1" dirty="0">
              <a:solidFill>
                <a:schemeClr val="accent2">
                  <a:lumMod val="75000"/>
                </a:schemeClr>
              </a:solidFill>
              <a:latin typeface="Arial" panose="020B0604020202020204" pitchFamily="34" charset="0"/>
              <a:ea typeface="微软雅黑" panose="020B0503020204020204" pitchFamily="34" charset="-122"/>
              <a:sym typeface="+mn-ea"/>
            </a:endParaRPr>
          </a:p>
          <a:p>
            <a:pPr marL="0" indent="0" algn="l" eaLnBrk="1" hangingPunct="1">
              <a:lnSpc>
                <a:spcPct val="150000"/>
              </a:lnSpc>
              <a:buNone/>
            </a:pPr>
            <a:r>
              <a:rPr lang="en-US" altLang="zh-CN" sz="1600" b="1" dirty="0">
                <a:solidFill>
                  <a:schemeClr val="accent2">
                    <a:lumMod val="75000"/>
                  </a:schemeClr>
                </a:solidFill>
                <a:latin typeface="Arial" panose="020B0604020202020204" pitchFamily="34" charset="0"/>
                <a:ea typeface="微软雅黑" panose="020B0503020204020204" pitchFamily="34" charset="-122"/>
                <a:sym typeface="+mn-ea"/>
              </a:rPr>
              <a:t>3.</a:t>
            </a:r>
            <a:r>
              <a:rPr lang="zh-CN" altLang="en-US" sz="1600" b="1" dirty="0">
                <a:solidFill>
                  <a:schemeClr val="accent2">
                    <a:lumMod val="75000"/>
                  </a:schemeClr>
                </a:solidFill>
                <a:latin typeface="Arial" panose="020B0604020202020204" pitchFamily="34" charset="0"/>
                <a:ea typeface="微软雅黑" panose="020B0503020204020204" pitchFamily="34" charset="-122"/>
                <a:sym typeface="+mn-ea"/>
              </a:rPr>
              <a:t>在时间结束之前，一定要提交考试，保存不提交是没有成绩的</a:t>
            </a:r>
            <a:endParaRPr lang="zh-CN" altLang="en-US" sz="1600" b="1" dirty="0">
              <a:solidFill>
                <a:schemeClr val="accent2">
                  <a:lumMod val="75000"/>
                </a:schemeClr>
              </a:solidFill>
              <a:latin typeface="Arial" panose="020B0604020202020204" pitchFamily="34" charset="0"/>
              <a:ea typeface="微软雅黑" panose="020B0503020204020204" pitchFamily="34" charset="-122"/>
              <a:sym typeface="+mn-ea"/>
            </a:endParaRPr>
          </a:p>
        </p:txBody>
      </p:sp>
      <p:pic>
        <p:nvPicPr>
          <p:cNvPr id="6" name="图片 5"/>
          <p:cNvPicPr>
            <a:picLocks noChangeAspect="1"/>
          </p:cNvPicPr>
          <p:nvPr/>
        </p:nvPicPr>
        <p:blipFill>
          <a:blip r:embed="rId2"/>
          <a:stretch>
            <a:fillRect/>
          </a:stretch>
        </p:blipFill>
        <p:spPr>
          <a:xfrm>
            <a:off x="1979930" y="2284095"/>
            <a:ext cx="3074035" cy="2401570"/>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med" p14:dur="700" advTm="0">
        <p:comb dir="vert"/>
      </p:transition>
    </mc:Choice>
    <mc:Fallback>
      <p:transition spd="med" advTm="0">
        <p:comb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6084168" y="699542"/>
            <a:ext cx="2793229" cy="3830955"/>
          </a:xfrm>
          <a:prstGeom prst="rect">
            <a:avLst/>
          </a:prstGeom>
          <a:noFill/>
        </p:spPr>
        <p:txBody>
          <a:bodyPr wrap="square" rtlCol="0">
            <a:spAutoFit/>
          </a:bodyPr>
          <a:lstStyle/>
          <a:p>
            <a:pPr>
              <a:lnSpc>
                <a:spcPct val="150000"/>
              </a:lnSpc>
            </a:pPr>
            <a:r>
              <a:rPr lang="zh-CN" altLang="en-US" b="1" dirty="0">
                <a:solidFill>
                  <a:schemeClr val="accent2">
                    <a:lumMod val="75000"/>
                  </a:schemeClr>
                </a:solidFill>
                <a:latin typeface="微软雅黑" panose="020B0503020204020204" pitchFamily="34" charset="-122"/>
                <a:ea typeface="微软雅黑" panose="020B0503020204020204" pitchFamily="34" charset="-122"/>
              </a:rPr>
              <a:t>小贴士：</a:t>
            </a:r>
            <a:endParaRPr lang="zh-CN" altLang="en-US" b="1" dirty="0">
              <a:solidFill>
                <a:schemeClr val="accent2">
                  <a:lumMod val="75000"/>
                </a:schemeClr>
              </a:solidFill>
              <a:latin typeface="微软雅黑" panose="020B0503020204020204" pitchFamily="34" charset="-122"/>
              <a:ea typeface="微软雅黑" panose="020B0503020204020204" pitchFamily="34" charset="-122"/>
            </a:endParaRPr>
          </a:p>
          <a:p>
            <a:pPr>
              <a:lnSpc>
                <a:spcPct val="150000"/>
              </a:lnSpc>
            </a:pPr>
            <a:r>
              <a:rPr lang="zh-CN" altLang="en-US" b="1" dirty="0">
                <a:solidFill>
                  <a:srgbClr val="FF0000"/>
                </a:solidFill>
                <a:latin typeface="微软雅黑" panose="020B0503020204020204" pitchFamily="34" charset="-122"/>
                <a:ea typeface="微软雅黑" panose="020B0503020204020204" pitchFamily="34" charset="-122"/>
                <a:sym typeface="+mn-ea"/>
              </a:rPr>
              <a:t>截止日期：</a:t>
            </a:r>
            <a:r>
              <a:rPr lang="zh-CN" altLang="en-US" b="1" dirty="0">
                <a:solidFill>
                  <a:schemeClr val="accent2">
                    <a:lumMod val="75000"/>
                  </a:schemeClr>
                </a:solidFill>
                <a:latin typeface="微软雅黑" panose="020B0503020204020204" pitchFamily="34" charset="-122"/>
                <a:ea typeface="微软雅黑" panose="020B0503020204020204" pitchFamily="34" charset="-122"/>
                <a:sym typeface="+mn-ea"/>
              </a:rPr>
              <a:t>指您在这个日期之前都可以进入考试进行作答。（一旦领取试卷，倒计时就会开始，退出考试也不会停止）</a:t>
            </a:r>
            <a:endParaRPr lang="zh-CN" altLang="en-US" b="1" dirty="0">
              <a:solidFill>
                <a:schemeClr val="accent2">
                  <a:lumMod val="75000"/>
                </a:schemeClr>
              </a:solidFill>
              <a:latin typeface="微软雅黑" panose="020B0503020204020204" pitchFamily="34" charset="-122"/>
              <a:ea typeface="微软雅黑" panose="020B0503020204020204" pitchFamily="34" charset="-122"/>
            </a:endParaRPr>
          </a:p>
          <a:p>
            <a:pPr>
              <a:lnSpc>
                <a:spcPct val="150000"/>
              </a:lnSpc>
            </a:pPr>
            <a:r>
              <a:rPr lang="zh-CN" altLang="en-US" b="1" dirty="0">
                <a:solidFill>
                  <a:srgbClr val="FF0000"/>
                </a:solidFill>
                <a:latin typeface="微软雅黑" panose="020B0503020204020204" pitchFamily="34" charset="-122"/>
                <a:ea typeface="微软雅黑" panose="020B0503020204020204" pitchFamily="34" charset="-122"/>
                <a:sym typeface="+mn-ea"/>
              </a:rPr>
              <a:t>剩余时长：</a:t>
            </a:r>
            <a:r>
              <a:rPr lang="zh-CN" altLang="en-US" b="1" dirty="0">
                <a:solidFill>
                  <a:schemeClr val="accent2">
                    <a:lumMod val="75000"/>
                  </a:schemeClr>
                </a:solidFill>
                <a:latin typeface="微软雅黑" panose="020B0503020204020204" pitchFamily="34" charset="-122"/>
                <a:ea typeface="微软雅黑" panose="020B0503020204020204" pitchFamily="34" charset="-122"/>
                <a:sym typeface="+mn-ea"/>
              </a:rPr>
              <a:t>整个试卷作答是有限制时间的，</a:t>
            </a:r>
            <a:r>
              <a:rPr lang="zh-CN" b="1" dirty="0">
                <a:solidFill>
                  <a:schemeClr val="accent2">
                    <a:lumMod val="75000"/>
                  </a:schemeClr>
                </a:solidFill>
                <a:latin typeface="微软雅黑" panose="020B0503020204020204" pitchFamily="34" charset="-122"/>
                <a:ea typeface="微软雅黑" panose="020B0503020204020204" pitchFamily="34" charset="-122"/>
                <a:sym typeface="+mn-ea"/>
              </a:rPr>
              <a:t>需在倒计时时间内完成考试</a:t>
            </a:r>
            <a:endParaRPr lang="zh-CN" b="1" dirty="0">
              <a:solidFill>
                <a:schemeClr val="accent2">
                  <a:lumMod val="75000"/>
                </a:schemeClr>
              </a:solidFill>
              <a:latin typeface="微软雅黑" panose="020B0503020204020204" pitchFamily="34" charset="-122"/>
              <a:ea typeface="微软雅黑" panose="020B0503020204020204" pitchFamily="34" charset="-122"/>
            </a:endParaRPr>
          </a:p>
        </p:txBody>
      </p:sp>
      <p:sp>
        <p:nvSpPr>
          <p:cNvPr id="8" name="矩形 7"/>
          <p:cNvSpPr/>
          <p:nvPr/>
        </p:nvSpPr>
        <p:spPr>
          <a:xfrm>
            <a:off x="395536" y="267494"/>
            <a:ext cx="1800493" cy="369332"/>
          </a:xfrm>
          <a:prstGeom prst="rect">
            <a:avLst/>
          </a:prstGeom>
        </p:spPr>
        <p:txBody>
          <a:bodyPr wrap="none">
            <a:spAutoFit/>
          </a:bodyPr>
          <a:lstStyle/>
          <a:p>
            <a:pPr>
              <a:defRPr/>
            </a:pPr>
            <a:r>
              <a:rPr lang="zh-CN" altLang="en-US" b="1" dirty="0">
                <a:solidFill>
                  <a:schemeClr val="accent6">
                    <a:lumMod val="75000"/>
                  </a:schemeClr>
                </a:solidFill>
                <a:latin typeface="微软雅黑" panose="020B0503020204020204" pitchFamily="34" charset="-122"/>
                <a:ea typeface="微软雅黑" panose="020B0503020204020204" pitchFamily="34" charset="-122"/>
              </a:rPr>
              <a:t>如何进行考试？</a:t>
            </a:r>
            <a:endParaRPr lang="zh-CN" altLang="en-US" b="1" dirty="0">
              <a:solidFill>
                <a:schemeClr val="accent6">
                  <a:lumMod val="75000"/>
                </a:schemeClr>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323215" y="1275080"/>
            <a:ext cx="5614670" cy="2958465"/>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TextBox 43      (向天歌演示原创作品：www.TopPPT.cn)"/>
          <p:cNvSpPr txBox="1">
            <a:spLocks noChangeArrowheads="1"/>
          </p:cNvSpPr>
          <p:nvPr/>
        </p:nvSpPr>
        <p:spPr bwMode="auto">
          <a:xfrm>
            <a:off x="358142" y="2661786"/>
            <a:ext cx="865568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2"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2"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2"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2"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2"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2"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2"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2"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2" charset="0"/>
                <a:ea typeface="宋体" panose="02010600030101010101" pitchFamily="2" charset="-122"/>
              </a:defRPr>
            </a:lvl9pPr>
          </a:lstStyle>
          <a:p>
            <a:pPr>
              <a:lnSpc>
                <a:spcPct val="150000"/>
              </a:lnSpc>
            </a:pPr>
            <a:r>
              <a:rPr lang="zh-CN" altLang="en-US" sz="1400" dirty="0">
                <a:solidFill>
                  <a:schemeClr val="tx1"/>
                </a:solidFill>
                <a:latin typeface="微软雅黑" panose="020B0503020204020204" pitchFamily="34" charset="-122"/>
                <a:ea typeface="微软雅黑" panose="020B0503020204020204" pitchFamily="34" charset="-122"/>
              </a:rPr>
              <a:t>全部题目都作答以后，</a:t>
            </a:r>
            <a:r>
              <a:rPr lang="zh-CN" altLang="en-US" sz="1400" dirty="0">
                <a:solidFill>
                  <a:schemeClr val="tx1"/>
                </a:solidFill>
                <a:latin typeface="微软雅黑" panose="020B0503020204020204" pitchFamily="34" charset="-122"/>
                <a:ea typeface="微软雅黑" panose="020B0503020204020204" pitchFamily="34" charset="-122"/>
                <a:sym typeface="+mn-ea"/>
              </a:rPr>
              <a:t>会出现整个题目界面，检查无误后，可</a:t>
            </a:r>
            <a:r>
              <a:rPr lang="zh-CN" altLang="en-US" sz="1400" dirty="0">
                <a:solidFill>
                  <a:schemeClr val="tx1"/>
                </a:solidFill>
                <a:latin typeface="微软雅黑" panose="020B0503020204020204" pitchFamily="34" charset="-122"/>
                <a:ea typeface="微软雅黑" panose="020B0503020204020204" pitchFamily="34" charset="-122"/>
              </a:rPr>
              <a:t>点击右上角的【交卷】</a:t>
            </a:r>
            <a:endParaRPr lang="zh-CN" altLang="en-US" sz="1400" dirty="0">
              <a:solidFill>
                <a:schemeClr val="tx1"/>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366774" y="258523"/>
            <a:ext cx="8396226" cy="2313227"/>
          </a:xfrm>
          <a:prstGeom prst="rect">
            <a:avLst/>
          </a:prstGeom>
          <a:ln>
            <a:noFill/>
          </a:ln>
          <a:effectLst>
            <a:outerShdw blurRad="292100" dist="139700" dir="2700000" algn="tl" rotWithShape="0">
              <a:srgbClr val="333333">
                <a:alpha val="65000"/>
              </a:srgbClr>
            </a:outerShdw>
          </a:effectLst>
        </p:spPr>
      </p:pic>
      <p:sp>
        <p:nvSpPr>
          <p:cNvPr id="7" name="TextBox 43      (向天歌演示原创作品：www.TopPPT.cn)"/>
          <p:cNvSpPr txBox="1">
            <a:spLocks noChangeArrowheads="1"/>
          </p:cNvSpPr>
          <p:nvPr/>
        </p:nvSpPr>
        <p:spPr bwMode="auto">
          <a:xfrm>
            <a:off x="5220072" y="3723878"/>
            <a:ext cx="2875280"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2"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2"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2"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2"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2"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2"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2"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2"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2" charset="0"/>
                <a:ea typeface="宋体" panose="02010600030101010101" pitchFamily="2" charset="-122"/>
              </a:defRPr>
            </a:lvl9pPr>
          </a:lstStyle>
          <a:p>
            <a:pPr>
              <a:lnSpc>
                <a:spcPct val="150000"/>
              </a:lnSpc>
            </a:pPr>
            <a:r>
              <a:rPr lang="zh-CN" altLang="en-US" sz="1400" dirty="0">
                <a:solidFill>
                  <a:schemeClr val="tx1"/>
                </a:solidFill>
                <a:latin typeface="微软雅黑" panose="020B0503020204020204" pitchFamily="34" charset="-122"/>
                <a:ea typeface="微软雅黑" panose="020B0503020204020204" pitchFamily="34" charset="-122"/>
              </a:rPr>
              <a:t>如果有未作答的，系统会进行提示</a:t>
            </a:r>
            <a:endParaRPr lang="zh-CN" altLang="en-US" sz="1400" dirty="0">
              <a:solidFill>
                <a:schemeClr val="tx1"/>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2"/>
          <a:stretch>
            <a:fillRect/>
          </a:stretch>
        </p:blipFill>
        <p:spPr>
          <a:xfrm>
            <a:off x="395605" y="3075940"/>
            <a:ext cx="4410075" cy="1933575"/>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ext Placeholder 3"/>
          <p:cNvSpPr txBox="1"/>
          <p:nvPr/>
        </p:nvSpPr>
        <p:spPr>
          <a:xfrm>
            <a:off x="1156097" y="1910954"/>
            <a:ext cx="1231106" cy="1177528"/>
          </a:xfrm>
          <a:prstGeom prst="rect">
            <a:avLst/>
          </a:prstGeom>
          <a:noFill/>
          <a:ln w="9525">
            <a:noFill/>
          </a:ln>
        </p:spPr>
        <p:txBody>
          <a:bodyPr wrap="none" lIns="0" tIns="0" rIns="0" bIns="0"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20000"/>
              </a:spcBef>
              <a:buClrTx/>
              <a:buFont typeface="Arial" panose="020B0604020202020204" pitchFamily="34" charset="0"/>
              <a:buNone/>
            </a:pPr>
            <a:r>
              <a:rPr lang="en-US" altLang="zh-CN" sz="8625" b="1" dirty="0">
                <a:solidFill>
                  <a:srgbClr val="3B8DE9"/>
                </a:solidFill>
                <a:latin typeface="Arial" panose="020B0604020202020204" pitchFamily="34" charset="0"/>
                <a:ea typeface="Arial" panose="020B0604020202020204" pitchFamily="34" charset="0"/>
              </a:rPr>
              <a:t>02</a:t>
            </a:r>
            <a:endParaRPr lang="zh-CN" altLang="en-US" sz="8625" b="1" dirty="0">
              <a:solidFill>
                <a:srgbClr val="3B8DE9"/>
              </a:solidFill>
              <a:latin typeface="Arial" panose="020B0604020202020204" pitchFamily="34" charset="0"/>
              <a:ea typeface="微软雅黑" panose="020B0503020204020204" pitchFamily="34" charset="-122"/>
            </a:endParaRPr>
          </a:p>
        </p:txBody>
      </p:sp>
      <p:sp>
        <p:nvSpPr>
          <p:cNvPr id="51202" name="文本框 16"/>
          <p:cNvSpPr txBox="1"/>
          <p:nvPr/>
        </p:nvSpPr>
        <p:spPr>
          <a:xfrm>
            <a:off x="2337197" y="2509838"/>
            <a:ext cx="3774281" cy="531495"/>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r>
              <a:rPr lang="zh-CN" altLang="en-US" sz="2700" b="1" dirty="0">
                <a:solidFill>
                  <a:srgbClr val="3B8DE9"/>
                </a:solidFill>
                <a:latin typeface="微软雅黑" panose="020B0503020204020204" pitchFamily="34" charset="-122"/>
                <a:ea typeface="微软雅黑" panose="020B0503020204020204" pitchFamily="34" charset="-122"/>
              </a:rPr>
              <a:t>移动端学习</a:t>
            </a:r>
            <a:endParaRPr lang="zh-CN" altLang="en-US" sz="2700" b="1" dirty="0">
              <a:solidFill>
                <a:srgbClr val="3B8DE9"/>
              </a:solidFill>
              <a:latin typeface="微软雅黑" panose="020B0503020204020204" pitchFamily="34" charset="-122"/>
              <a:ea typeface="微软雅黑" panose="020B0503020204020204" pitchFamily="34" charset="-122"/>
            </a:endParaRPr>
          </a:p>
        </p:txBody>
      </p:sp>
      <p:sp>
        <p:nvSpPr>
          <p:cNvPr id="51203" name="等腰三角形 18"/>
          <p:cNvSpPr/>
          <p:nvPr/>
        </p:nvSpPr>
        <p:spPr>
          <a:xfrm rot="9233090">
            <a:off x="6548438" y="1840706"/>
            <a:ext cx="200025" cy="172641"/>
          </a:xfrm>
          <a:prstGeom prst="triangle">
            <a:avLst>
              <a:gd name="adj" fmla="val 50000"/>
            </a:avLst>
          </a:prstGeom>
          <a:solidFill>
            <a:srgbClr val="D8E8FB"/>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C20F"/>
              </a:solidFill>
              <a:latin typeface="Arial" panose="020B0604020202020204" pitchFamily="34" charset="0"/>
              <a:ea typeface="微软雅黑" panose="020B0503020204020204" pitchFamily="34" charset="-122"/>
            </a:endParaRPr>
          </a:p>
        </p:txBody>
      </p:sp>
      <p:sp>
        <p:nvSpPr>
          <p:cNvPr id="51204" name="等腰三角形 19"/>
          <p:cNvSpPr/>
          <p:nvPr/>
        </p:nvSpPr>
        <p:spPr>
          <a:xfrm rot="-6030425">
            <a:off x="6284119" y="2346722"/>
            <a:ext cx="297656" cy="257175"/>
          </a:xfrm>
          <a:prstGeom prst="triangle">
            <a:avLst>
              <a:gd name="adj" fmla="val 50000"/>
            </a:avLst>
          </a:prstGeom>
          <a:solidFill>
            <a:srgbClr val="89BBF2"/>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C20F"/>
              </a:solidFill>
              <a:latin typeface="Arial" panose="020B0604020202020204" pitchFamily="34" charset="0"/>
              <a:ea typeface="微软雅黑" panose="020B0503020204020204" pitchFamily="34" charset="-122"/>
            </a:endParaRPr>
          </a:p>
        </p:txBody>
      </p:sp>
      <p:sp>
        <p:nvSpPr>
          <p:cNvPr id="51205" name="等腰三角形 20"/>
          <p:cNvSpPr/>
          <p:nvPr/>
        </p:nvSpPr>
        <p:spPr>
          <a:xfrm rot="-228607">
            <a:off x="6185297" y="1353741"/>
            <a:ext cx="200025" cy="172640"/>
          </a:xfrm>
          <a:prstGeom prst="triangle">
            <a:avLst>
              <a:gd name="adj" fmla="val 50000"/>
            </a:avLst>
          </a:prstGeom>
          <a:solidFill>
            <a:srgbClr val="89BBF2"/>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C20F"/>
              </a:solidFill>
              <a:latin typeface="Arial" panose="020B0604020202020204" pitchFamily="34" charset="0"/>
              <a:ea typeface="微软雅黑" panose="020B0503020204020204" pitchFamily="34" charset="-122"/>
            </a:endParaRPr>
          </a:p>
        </p:txBody>
      </p:sp>
      <p:sp>
        <p:nvSpPr>
          <p:cNvPr id="51206" name="等腰三角形 21"/>
          <p:cNvSpPr/>
          <p:nvPr/>
        </p:nvSpPr>
        <p:spPr>
          <a:xfrm rot="-8687839">
            <a:off x="6966347" y="2615804"/>
            <a:ext cx="708422" cy="611981"/>
          </a:xfrm>
          <a:prstGeom prst="triangle">
            <a:avLst>
              <a:gd name="adj" fmla="val 50000"/>
            </a:avLst>
          </a:prstGeom>
          <a:solidFill>
            <a:srgbClr val="3B8DE9"/>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C20F"/>
              </a:solidFill>
              <a:latin typeface="Arial" panose="020B0604020202020204" pitchFamily="34" charset="0"/>
              <a:ea typeface="微软雅黑" panose="020B0503020204020204" pitchFamily="34" charset="-122"/>
            </a:endParaRPr>
          </a:p>
        </p:txBody>
      </p:sp>
      <p:sp>
        <p:nvSpPr>
          <p:cNvPr id="51207" name="等腰三角形 22"/>
          <p:cNvSpPr/>
          <p:nvPr/>
        </p:nvSpPr>
        <p:spPr>
          <a:xfrm rot="-8687839">
            <a:off x="6867525" y="2570560"/>
            <a:ext cx="882254" cy="760809"/>
          </a:xfrm>
          <a:prstGeom prst="triangle">
            <a:avLst>
              <a:gd name="adj" fmla="val 50000"/>
            </a:avLst>
          </a:prstGeom>
          <a:noFill/>
          <a:ln w="12700" cap="flat" cmpd="sng">
            <a:solidFill>
              <a:srgbClr val="3B8DE9"/>
            </a:solidFill>
            <a:prstDash val="solid"/>
            <a:miter/>
            <a:headEnd type="none" w="med" len="med"/>
            <a:tailEnd type="none" w="med" len="med"/>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C20F"/>
              </a:solidFill>
              <a:latin typeface="Arial" panose="020B0604020202020204" pitchFamily="34" charset="0"/>
              <a:ea typeface="微软雅黑" panose="020B0503020204020204" pitchFamily="34" charset="-122"/>
            </a:endParaRPr>
          </a:p>
        </p:txBody>
      </p:sp>
      <p:sp>
        <p:nvSpPr>
          <p:cNvPr id="51208" name="椭圆 23"/>
          <p:cNvSpPr/>
          <p:nvPr/>
        </p:nvSpPr>
        <p:spPr>
          <a:xfrm rot="9110320">
            <a:off x="7858125" y="2844404"/>
            <a:ext cx="85725" cy="86915"/>
          </a:xfrm>
          <a:prstGeom prst="ellipse">
            <a:avLst/>
          </a:prstGeom>
          <a:solidFill>
            <a:srgbClr val="3B8DE9"/>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FFFF"/>
              </a:solidFill>
              <a:latin typeface="Arial" panose="020B0604020202020204" pitchFamily="34" charset="0"/>
              <a:ea typeface="微软雅黑" panose="020B0503020204020204" pitchFamily="34" charset="-122"/>
            </a:endParaRPr>
          </a:p>
        </p:txBody>
      </p:sp>
      <p:sp>
        <p:nvSpPr>
          <p:cNvPr id="51209" name="椭圆 24"/>
          <p:cNvSpPr/>
          <p:nvPr/>
        </p:nvSpPr>
        <p:spPr>
          <a:xfrm rot="9110320">
            <a:off x="7041356" y="3221831"/>
            <a:ext cx="86916" cy="86916"/>
          </a:xfrm>
          <a:prstGeom prst="ellipse">
            <a:avLst/>
          </a:prstGeom>
          <a:solidFill>
            <a:srgbClr val="3B8DE9"/>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FFFF"/>
              </a:solidFill>
              <a:latin typeface="Arial" panose="020B0604020202020204" pitchFamily="34" charset="0"/>
              <a:ea typeface="微软雅黑" panose="020B0503020204020204" pitchFamily="34" charset="-122"/>
            </a:endParaRPr>
          </a:p>
        </p:txBody>
      </p:sp>
      <p:sp>
        <p:nvSpPr>
          <p:cNvPr id="51210" name="椭圆 25"/>
          <p:cNvSpPr/>
          <p:nvPr/>
        </p:nvSpPr>
        <p:spPr>
          <a:xfrm rot="9110320">
            <a:off x="7129463" y="2349104"/>
            <a:ext cx="85725" cy="86915"/>
          </a:xfrm>
          <a:prstGeom prst="ellipse">
            <a:avLst/>
          </a:prstGeom>
          <a:solidFill>
            <a:srgbClr val="3B8DE9"/>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FFFF"/>
              </a:solidFill>
              <a:latin typeface="Arial" panose="020B0604020202020204" pitchFamily="34" charset="0"/>
              <a:ea typeface="微软雅黑" panose="020B0503020204020204" pitchFamily="34" charset="-122"/>
            </a:endParaRPr>
          </a:p>
        </p:txBody>
      </p:sp>
      <p:sp>
        <p:nvSpPr>
          <p:cNvPr id="51211" name="等腰三角形 26"/>
          <p:cNvSpPr/>
          <p:nvPr/>
        </p:nvSpPr>
        <p:spPr>
          <a:xfrm rot="-3389784">
            <a:off x="5878116" y="1621631"/>
            <a:ext cx="95250" cy="82154"/>
          </a:xfrm>
          <a:prstGeom prst="triangle">
            <a:avLst>
              <a:gd name="adj" fmla="val 50000"/>
            </a:avLst>
          </a:prstGeom>
          <a:solidFill>
            <a:srgbClr val="D8E8FB"/>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C20F"/>
              </a:solidFill>
              <a:latin typeface="Arial" panose="020B0604020202020204" pitchFamily="34" charset="0"/>
              <a:ea typeface="微软雅黑" panose="020B0503020204020204" pitchFamily="34" charset="-122"/>
            </a:endParaRPr>
          </a:p>
        </p:txBody>
      </p:sp>
      <p:sp>
        <p:nvSpPr>
          <p:cNvPr id="51212" name="等腰三角形 27"/>
          <p:cNvSpPr/>
          <p:nvPr/>
        </p:nvSpPr>
        <p:spPr>
          <a:xfrm rot="8748521">
            <a:off x="6147197" y="1735931"/>
            <a:ext cx="96440" cy="82154"/>
          </a:xfrm>
          <a:prstGeom prst="triangle">
            <a:avLst>
              <a:gd name="adj" fmla="val 50000"/>
            </a:avLst>
          </a:prstGeom>
          <a:solidFill>
            <a:srgbClr val="89BBF2"/>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C20F"/>
              </a:solidFill>
              <a:latin typeface="Arial" panose="020B0604020202020204" pitchFamily="34" charset="0"/>
              <a:ea typeface="微软雅黑" panose="020B0503020204020204" pitchFamily="34" charset="-122"/>
            </a:endParaRPr>
          </a:p>
        </p:txBody>
      </p:sp>
      <p:cxnSp>
        <p:nvCxnSpPr>
          <p:cNvPr id="51213" name="Straight Connector 13"/>
          <p:cNvCxnSpPr/>
          <p:nvPr/>
        </p:nvCxnSpPr>
        <p:spPr>
          <a:xfrm flipH="1">
            <a:off x="1143000" y="3082529"/>
            <a:ext cx="5049441" cy="0"/>
          </a:xfrm>
          <a:prstGeom prst="line">
            <a:avLst/>
          </a:prstGeom>
          <a:ln w="19050" cap="sq" cmpd="sng">
            <a:solidFill>
              <a:srgbClr val="3B8DE9"/>
            </a:solidFill>
            <a:prstDash val="solid"/>
            <a:bevel/>
            <a:headEnd type="oval" w="med" len="med"/>
            <a:tailEnd type="none" w="med" len="med"/>
          </a:ln>
        </p:spPr>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l="-1000" r="-1000"/>
          </a:stretch>
        </a:blipFill>
        <a:effectLst/>
      </p:bgPr>
    </p:bg>
    <p:spTree>
      <p:nvGrpSpPr>
        <p:cNvPr id="1" name=""/>
        <p:cNvGrpSpPr/>
        <p:nvPr/>
      </p:nvGrpSpPr>
      <p:grpSpPr>
        <a:xfrm>
          <a:off x="0" y="0"/>
          <a:ext cx="0" cy="0"/>
          <a:chOff x="0" y="0"/>
          <a:chExt cx="0" cy="0"/>
        </a:xfrm>
      </p:grpSpPr>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528" y="-35796"/>
            <a:ext cx="9396535" cy="5183220"/>
          </a:xfrm>
          <a:prstGeom prst="rect">
            <a:avLst/>
          </a:prstGeom>
        </p:spPr>
      </p:pic>
      <p:pic>
        <p:nvPicPr>
          <p:cNvPr id="3" name="图片 2"/>
          <p:cNvPicPr>
            <a:picLocks noChangeAspect="1"/>
          </p:cNvPicPr>
          <p:nvPr/>
        </p:nvPicPr>
        <p:blipFill>
          <a:blip r:embed="rId3"/>
          <a:stretch>
            <a:fillRect/>
          </a:stretch>
        </p:blipFill>
        <p:spPr>
          <a:xfrm>
            <a:off x="759304" y="-380578"/>
            <a:ext cx="7985431" cy="6483052"/>
          </a:xfrm>
          <a:prstGeom prst="rect">
            <a:avLst/>
          </a:prstGeom>
        </p:spPr>
      </p:pic>
      <p:sp>
        <p:nvSpPr>
          <p:cNvPr id="7" name="矩形 6"/>
          <p:cNvSpPr/>
          <p:nvPr/>
        </p:nvSpPr>
        <p:spPr>
          <a:xfrm>
            <a:off x="3632167" y="3332867"/>
            <a:ext cx="2379993" cy="337185"/>
          </a:xfrm>
          <a:prstGeom prst="rect">
            <a:avLst/>
          </a:prstGeom>
        </p:spPr>
        <p:txBody>
          <a:bodyPr wrap="square">
            <a:spAutoFit/>
          </a:bodyPr>
          <a:lstStyle/>
          <a:p>
            <a:pPr fontAlgn="auto">
              <a:spcBef>
                <a:spcPts val="0"/>
              </a:spcBef>
              <a:spcAft>
                <a:spcPts val="0"/>
              </a:spcAft>
              <a:defRPr/>
            </a:pPr>
            <a:r>
              <a:rPr lang="zh-CN" altLang="en-US" sz="1600" b="1" spc="300" dirty="0">
                <a:solidFill>
                  <a:schemeClr val="tx2">
                    <a:lumMod val="60000"/>
                    <a:lumOff val="40000"/>
                  </a:schemeClr>
                </a:solidFill>
                <a:latin typeface="微软雅黑" panose="020B0503020204020204" pitchFamily="34" charset="-122"/>
                <a:ea typeface="微软雅黑" panose="020B0503020204020204" pitchFamily="34" charset="-122"/>
                <a:sym typeface="微软雅黑" panose="020B0503020204020204" pitchFamily="34" charset="-122"/>
              </a:rPr>
              <a:t>合肥理工学院</a:t>
            </a:r>
            <a:endParaRPr lang="zh-CN" altLang="en-US" sz="1600" b="1" spc="300" dirty="0">
              <a:solidFill>
                <a:schemeClr val="tx2">
                  <a:lumMod val="60000"/>
                  <a:lumOff val="40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46502" y="987574"/>
            <a:ext cx="1331639" cy="749047"/>
          </a:xfrm>
          <a:prstGeom prst="rect">
            <a:avLst/>
          </a:prstGeom>
        </p:spPr>
      </p:pic>
      <p:sp>
        <p:nvSpPr>
          <p:cNvPr id="8" name="矩形 7"/>
          <p:cNvSpPr/>
          <p:nvPr/>
        </p:nvSpPr>
        <p:spPr>
          <a:xfrm>
            <a:off x="1332865" y="2555875"/>
            <a:ext cx="6559550" cy="521970"/>
          </a:xfrm>
          <a:prstGeom prst="rect">
            <a:avLst/>
          </a:prstGeom>
        </p:spPr>
        <p:txBody>
          <a:bodyPr wrap="square">
            <a:spAutoFit/>
          </a:bodyPr>
          <a:lstStyle/>
          <a:p>
            <a:pPr fontAlgn="auto">
              <a:spcBef>
                <a:spcPts val="0"/>
              </a:spcBef>
              <a:spcAft>
                <a:spcPts val="0"/>
              </a:spcAft>
              <a:defRPr/>
            </a:pPr>
            <a:r>
              <a:rPr lang="zh-CN" altLang="en-US" sz="2800" b="1" spc="300" dirty="0">
                <a:solidFill>
                  <a:srgbClr val="FFC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rPr>
              <a:t>尔雅网络通识课程学生操作手册说明</a:t>
            </a:r>
            <a:endParaRPr lang="zh-CN" altLang="en-US" sz="2800" b="1" spc="300" dirty="0">
              <a:solidFill>
                <a:srgbClr val="FFC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5" presetClass="entr" presetSubtype="1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heckerboard(across)">
                                      <p:cBhvr>
                                        <p:cTn id="14" dur="500"/>
                                        <p:tgtEl>
                                          <p:spTgt spid="7"/>
                                        </p:tgtEl>
                                      </p:cBhvr>
                                    </p:animEffect>
                                  </p:childTnLst>
                                </p:cTn>
                              </p:par>
                            </p:childTnLst>
                          </p:cTn>
                        </p:par>
                        <p:par>
                          <p:cTn id="15" fill="hold">
                            <p:stCondLst>
                              <p:cond delay="1500"/>
                            </p:stCondLst>
                            <p:childTnLst>
                              <p:par>
                                <p:cTn id="16" presetID="5" presetClass="entr" presetSubtype="1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heckerboard(across)">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组合 27"/>
          <p:cNvGrpSpPr/>
          <p:nvPr/>
        </p:nvGrpSpPr>
        <p:grpSpPr bwMode="auto">
          <a:xfrm>
            <a:off x="852281" y="2224611"/>
            <a:ext cx="4854575" cy="1430655"/>
            <a:chOff x="-242422" y="1966393"/>
            <a:chExt cx="4854369" cy="1430730"/>
          </a:xfrm>
        </p:grpSpPr>
        <p:sp>
          <p:nvSpPr>
            <p:cNvPr id="34831" name="Freeform 31"/>
            <p:cNvSpPr>
              <a:spLocks noChangeAspect="1" noEditPoints="1"/>
            </p:cNvSpPr>
            <p:nvPr/>
          </p:nvSpPr>
          <p:spPr bwMode="auto">
            <a:xfrm>
              <a:off x="-242422" y="2018316"/>
              <a:ext cx="432000" cy="432851"/>
            </a:xfrm>
            <a:custGeom>
              <a:avLst/>
              <a:gdLst>
                <a:gd name="T0" fmla="*/ 216000 w 280"/>
                <a:gd name="T1" fmla="*/ 0 h 280"/>
                <a:gd name="T2" fmla="*/ 0 w 280"/>
                <a:gd name="T3" fmla="*/ 216426 h 280"/>
                <a:gd name="T4" fmla="*/ 216000 w 280"/>
                <a:gd name="T5" fmla="*/ 432851 h 280"/>
                <a:gd name="T6" fmla="*/ 432000 w 280"/>
                <a:gd name="T7" fmla="*/ 216426 h 280"/>
                <a:gd name="T8" fmla="*/ 216000 w 280"/>
                <a:gd name="T9" fmla="*/ 0 h 280"/>
                <a:gd name="T10" fmla="*/ 285429 w 280"/>
                <a:gd name="T11" fmla="*/ 106667 h 280"/>
                <a:gd name="T12" fmla="*/ 325543 w 280"/>
                <a:gd name="T13" fmla="*/ 146860 h 280"/>
                <a:gd name="T14" fmla="*/ 285429 w 280"/>
                <a:gd name="T15" fmla="*/ 188599 h 280"/>
                <a:gd name="T16" fmla="*/ 268457 w 280"/>
                <a:gd name="T17" fmla="*/ 183962 h 280"/>
                <a:gd name="T18" fmla="*/ 243771 w 280"/>
                <a:gd name="T19" fmla="*/ 146860 h 280"/>
                <a:gd name="T20" fmla="*/ 285429 w 280"/>
                <a:gd name="T21" fmla="*/ 106667 h 280"/>
                <a:gd name="T22" fmla="*/ 217543 w 280"/>
                <a:gd name="T23" fmla="*/ 148406 h 280"/>
                <a:gd name="T24" fmla="*/ 257657 w 280"/>
                <a:gd name="T25" fmla="*/ 190145 h 280"/>
                <a:gd name="T26" fmla="*/ 217543 w 280"/>
                <a:gd name="T27" fmla="*/ 230339 h 280"/>
                <a:gd name="T28" fmla="*/ 177429 w 280"/>
                <a:gd name="T29" fmla="*/ 190145 h 280"/>
                <a:gd name="T30" fmla="*/ 217543 w 280"/>
                <a:gd name="T31" fmla="*/ 148406 h 280"/>
                <a:gd name="T32" fmla="*/ 146571 w 280"/>
                <a:gd name="T33" fmla="*/ 106667 h 280"/>
                <a:gd name="T34" fmla="*/ 186686 w 280"/>
                <a:gd name="T35" fmla="*/ 146860 h 280"/>
                <a:gd name="T36" fmla="*/ 186686 w 280"/>
                <a:gd name="T37" fmla="*/ 149952 h 280"/>
                <a:gd name="T38" fmla="*/ 168171 w 280"/>
                <a:gd name="T39" fmla="*/ 182416 h 280"/>
                <a:gd name="T40" fmla="*/ 146571 w 280"/>
                <a:gd name="T41" fmla="*/ 188599 h 280"/>
                <a:gd name="T42" fmla="*/ 104914 w 280"/>
                <a:gd name="T43" fmla="*/ 146860 h 280"/>
                <a:gd name="T44" fmla="*/ 146571 w 280"/>
                <a:gd name="T45" fmla="*/ 106667 h 280"/>
                <a:gd name="T46" fmla="*/ 138857 w 280"/>
                <a:gd name="T47" fmla="*/ 298358 h 280"/>
                <a:gd name="T48" fmla="*/ 80229 w 280"/>
                <a:gd name="T49" fmla="*/ 287537 h 280"/>
                <a:gd name="T50" fmla="*/ 77143 w 280"/>
                <a:gd name="T51" fmla="*/ 285991 h 280"/>
                <a:gd name="T52" fmla="*/ 77143 w 280"/>
                <a:gd name="T53" fmla="*/ 285991 h 280"/>
                <a:gd name="T54" fmla="*/ 77143 w 280"/>
                <a:gd name="T55" fmla="*/ 242706 h 280"/>
                <a:gd name="T56" fmla="*/ 129600 w 280"/>
                <a:gd name="T57" fmla="*/ 191691 h 280"/>
                <a:gd name="T58" fmla="*/ 163543 w 280"/>
                <a:gd name="T59" fmla="*/ 191691 h 280"/>
                <a:gd name="T60" fmla="*/ 166629 w 280"/>
                <a:gd name="T61" fmla="*/ 191691 h 280"/>
                <a:gd name="T62" fmla="*/ 182057 w 280"/>
                <a:gd name="T63" fmla="*/ 225701 h 280"/>
                <a:gd name="T64" fmla="*/ 138857 w 280"/>
                <a:gd name="T65" fmla="*/ 285991 h 280"/>
                <a:gd name="T66" fmla="*/ 138857 w 280"/>
                <a:gd name="T67" fmla="*/ 298358 h 280"/>
                <a:gd name="T68" fmla="*/ 286971 w 280"/>
                <a:gd name="T69" fmla="*/ 327730 h 280"/>
                <a:gd name="T70" fmla="*/ 286971 w 280"/>
                <a:gd name="T71" fmla="*/ 327730 h 280"/>
                <a:gd name="T72" fmla="*/ 283886 w 280"/>
                <a:gd name="T73" fmla="*/ 329276 h 280"/>
                <a:gd name="T74" fmla="*/ 222171 w 280"/>
                <a:gd name="T75" fmla="*/ 340097 h 280"/>
                <a:gd name="T76" fmla="*/ 151200 w 280"/>
                <a:gd name="T77" fmla="*/ 329276 h 280"/>
                <a:gd name="T78" fmla="*/ 148114 w 280"/>
                <a:gd name="T79" fmla="*/ 327730 h 280"/>
                <a:gd name="T80" fmla="*/ 148114 w 280"/>
                <a:gd name="T81" fmla="*/ 327730 h 280"/>
                <a:gd name="T82" fmla="*/ 148114 w 280"/>
                <a:gd name="T83" fmla="*/ 285991 h 280"/>
                <a:gd name="T84" fmla="*/ 200571 w 280"/>
                <a:gd name="T85" fmla="*/ 233430 h 280"/>
                <a:gd name="T86" fmla="*/ 234514 w 280"/>
                <a:gd name="T87" fmla="*/ 233430 h 280"/>
                <a:gd name="T88" fmla="*/ 286971 w 280"/>
                <a:gd name="T89" fmla="*/ 285991 h 280"/>
                <a:gd name="T90" fmla="*/ 286971 w 280"/>
                <a:gd name="T91" fmla="*/ 327730 h 280"/>
                <a:gd name="T92" fmla="*/ 354857 w 280"/>
                <a:gd name="T93" fmla="*/ 285991 h 280"/>
                <a:gd name="T94" fmla="*/ 354857 w 280"/>
                <a:gd name="T95" fmla="*/ 285991 h 280"/>
                <a:gd name="T96" fmla="*/ 351771 w 280"/>
                <a:gd name="T97" fmla="*/ 287537 h 280"/>
                <a:gd name="T98" fmla="*/ 296229 w 280"/>
                <a:gd name="T99" fmla="*/ 298358 h 280"/>
                <a:gd name="T100" fmla="*/ 296229 w 280"/>
                <a:gd name="T101" fmla="*/ 285991 h 280"/>
                <a:gd name="T102" fmla="*/ 253029 w 280"/>
                <a:gd name="T103" fmla="*/ 225701 h 280"/>
                <a:gd name="T104" fmla="*/ 268457 w 280"/>
                <a:gd name="T105" fmla="*/ 191691 h 280"/>
                <a:gd name="T106" fmla="*/ 302400 w 280"/>
                <a:gd name="T107" fmla="*/ 191691 h 280"/>
                <a:gd name="T108" fmla="*/ 354857 w 280"/>
                <a:gd name="T109" fmla="*/ 242706 h 280"/>
                <a:gd name="T110" fmla="*/ 354857 w 280"/>
                <a:gd name="T111" fmla="*/ 285991 h 28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80" h="280">
                  <a:moveTo>
                    <a:pt x="140" y="0"/>
                  </a:moveTo>
                  <a:cubicBezTo>
                    <a:pt x="62" y="0"/>
                    <a:pt x="0" y="62"/>
                    <a:pt x="0" y="140"/>
                  </a:cubicBezTo>
                  <a:cubicBezTo>
                    <a:pt x="0" y="217"/>
                    <a:pt x="62" y="280"/>
                    <a:pt x="140" y="280"/>
                  </a:cubicBezTo>
                  <a:cubicBezTo>
                    <a:pt x="217" y="280"/>
                    <a:pt x="280" y="217"/>
                    <a:pt x="280" y="140"/>
                  </a:cubicBezTo>
                  <a:cubicBezTo>
                    <a:pt x="280" y="62"/>
                    <a:pt x="217" y="0"/>
                    <a:pt x="140" y="0"/>
                  </a:cubicBezTo>
                  <a:close/>
                  <a:moveTo>
                    <a:pt x="185" y="69"/>
                  </a:moveTo>
                  <a:cubicBezTo>
                    <a:pt x="199" y="69"/>
                    <a:pt x="211" y="81"/>
                    <a:pt x="211" y="95"/>
                  </a:cubicBezTo>
                  <a:cubicBezTo>
                    <a:pt x="211" y="110"/>
                    <a:pt x="199" y="122"/>
                    <a:pt x="185" y="122"/>
                  </a:cubicBezTo>
                  <a:cubicBezTo>
                    <a:pt x="181" y="122"/>
                    <a:pt x="177" y="121"/>
                    <a:pt x="174" y="119"/>
                  </a:cubicBezTo>
                  <a:cubicBezTo>
                    <a:pt x="173" y="109"/>
                    <a:pt x="167" y="100"/>
                    <a:pt x="158" y="95"/>
                  </a:cubicBezTo>
                  <a:cubicBezTo>
                    <a:pt x="159" y="81"/>
                    <a:pt x="170" y="69"/>
                    <a:pt x="185" y="69"/>
                  </a:cubicBezTo>
                  <a:close/>
                  <a:moveTo>
                    <a:pt x="141" y="96"/>
                  </a:moveTo>
                  <a:cubicBezTo>
                    <a:pt x="156" y="96"/>
                    <a:pt x="167" y="108"/>
                    <a:pt x="167" y="123"/>
                  </a:cubicBezTo>
                  <a:cubicBezTo>
                    <a:pt x="167" y="137"/>
                    <a:pt x="156" y="149"/>
                    <a:pt x="141" y="149"/>
                  </a:cubicBezTo>
                  <a:cubicBezTo>
                    <a:pt x="127" y="149"/>
                    <a:pt x="115" y="137"/>
                    <a:pt x="115" y="123"/>
                  </a:cubicBezTo>
                  <a:cubicBezTo>
                    <a:pt x="115" y="108"/>
                    <a:pt x="127" y="96"/>
                    <a:pt x="141" y="96"/>
                  </a:cubicBezTo>
                  <a:close/>
                  <a:moveTo>
                    <a:pt x="95" y="69"/>
                  </a:moveTo>
                  <a:cubicBezTo>
                    <a:pt x="109" y="69"/>
                    <a:pt x="121" y="81"/>
                    <a:pt x="121" y="95"/>
                  </a:cubicBezTo>
                  <a:cubicBezTo>
                    <a:pt x="121" y="96"/>
                    <a:pt x="121" y="96"/>
                    <a:pt x="121" y="97"/>
                  </a:cubicBezTo>
                  <a:cubicBezTo>
                    <a:pt x="115" y="102"/>
                    <a:pt x="110" y="109"/>
                    <a:pt x="109" y="118"/>
                  </a:cubicBezTo>
                  <a:cubicBezTo>
                    <a:pt x="105" y="120"/>
                    <a:pt x="100" y="122"/>
                    <a:pt x="95" y="122"/>
                  </a:cubicBezTo>
                  <a:cubicBezTo>
                    <a:pt x="80" y="122"/>
                    <a:pt x="68" y="110"/>
                    <a:pt x="68" y="95"/>
                  </a:cubicBezTo>
                  <a:cubicBezTo>
                    <a:pt x="68" y="81"/>
                    <a:pt x="80" y="69"/>
                    <a:pt x="95" y="69"/>
                  </a:cubicBezTo>
                  <a:close/>
                  <a:moveTo>
                    <a:pt x="90" y="193"/>
                  </a:moveTo>
                  <a:cubicBezTo>
                    <a:pt x="79" y="192"/>
                    <a:pt x="66" y="190"/>
                    <a:pt x="52" y="186"/>
                  </a:cubicBezTo>
                  <a:cubicBezTo>
                    <a:pt x="50" y="185"/>
                    <a:pt x="50" y="185"/>
                    <a:pt x="50" y="185"/>
                  </a:cubicBezTo>
                  <a:cubicBezTo>
                    <a:pt x="50" y="185"/>
                    <a:pt x="50" y="185"/>
                    <a:pt x="50" y="185"/>
                  </a:cubicBezTo>
                  <a:cubicBezTo>
                    <a:pt x="50" y="157"/>
                    <a:pt x="50" y="157"/>
                    <a:pt x="50" y="157"/>
                  </a:cubicBezTo>
                  <a:cubicBezTo>
                    <a:pt x="50" y="139"/>
                    <a:pt x="65" y="124"/>
                    <a:pt x="84" y="124"/>
                  </a:cubicBezTo>
                  <a:cubicBezTo>
                    <a:pt x="106" y="124"/>
                    <a:pt x="106" y="124"/>
                    <a:pt x="106" y="124"/>
                  </a:cubicBezTo>
                  <a:cubicBezTo>
                    <a:pt x="107" y="124"/>
                    <a:pt x="108" y="124"/>
                    <a:pt x="108" y="124"/>
                  </a:cubicBezTo>
                  <a:cubicBezTo>
                    <a:pt x="109" y="132"/>
                    <a:pt x="113" y="140"/>
                    <a:pt x="118" y="146"/>
                  </a:cubicBezTo>
                  <a:cubicBezTo>
                    <a:pt x="102" y="151"/>
                    <a:pt x="90" y="166"/>
                    <a:pt x="90" y="185"/>
                  </a:cubicBezTo>
                  <a:lnTo>
                    <a:pt x="90" y="193"/>
                  </a:lnTo>
                  <a:close/>
                  <a:moveTo>
                    <a:pt x="186" y="212"/>
                  </a:moveTo>
                  <a:cubicBezTo>
                    <a:pt x="186" y="212"/>
                    <a:pt x="186" y="212"/>
                    <a:pt x="186" y="212"/>
                  </a:cubicBezTo>
                  <a:cubicBezTo>
                    <a:pt x="184" y="213"/>
                    <a:pt x="184" y="213"/>
                    <a:pt x="184" y="213"/>
                  </a:cubicBezTo>
                  <a:cubicBezTo>
                    <a:pt x="183" y="213"/>
                    <a:pt x="169" y="220"/>
                    <a:pt x="144" y="220"/>
                  </a:cubicBezTo>
                  <a:cubicBezTo>
                    <a:pt x="131" y="220"/>
                    <a:pt x="116" y="218"/>
                    <a:pt x="98" y="213"/>
                  </a:cubicBezTo>
                  <a:cubicBezTo>
                    <a:pt x="96" y="212"/>
                    <a:pt x="96" y="212"/>
                    <a:pt x="96" y="212"/>
                  </a:cubicBezTo>
                  <a:cubicBezTo>
                    <a:pt x="96" y="212"/>
                    <a:pt x="96" y="212"/>
                    <a:pt x="96" y="212"/>
                  </a:cubicBezTo>
                  <a:cubicBezTo>
                    <a:pt x="96" y="185"/>
                    <a:pt x="96" y="185"/>
                    <a:pt x="96" y="185"/>
                  </a:cubicBezTo>
                  <a:cubicBezTo>
                    <a:pt x="96" y="166"/>
                    <a:pt x="111" y="151"/>
                    <a:pt x="130" y="151"/>
                  </a:cubicBezTo>
                  <a:cubicBezTo>
                    <a:pt x="152" y="151"/>
                    <a:pt x="152" y="151"/>
                    <a:pt x="152" y="151"/>
                  </a:cubicBezTo>
                  <a:cubicBezTo>
                    <a:pt x="171" y="151"/>
                    <a:pt x="186" y="166"/>
                    <a:pt x="186" y="185"/>
                  </a:cubicBezTo>
                  <a:lnTo>
                    <a:pt x="186" y="212"/>
                  </a:lnTo>
                  <a:close/>
                  <a:moveTo>
                    <a:pt x="230" y="185"/>
                  </a:moveTo>
                  <a:cubicBezTo>
                    <a:pt x="230" y="185"/>
                    <a:pt x="230" y="185"/>
                    <a:pt x="230" y="185"/>
                  </a:cubicBezTo>
                  <a:cubicBezTo>
                    <a:pt x="228" y="186"/>
                    <a:pt x="228" y="186"/>
                    <a:pt x="228" y="186"/>
                  </a:cubicBezTo>
                  <a:cubicBezTo>
                    <a:pt x="227" y="186"/>
                    <a:pt x="214" y="192"/>
                    <a:pt x="192" y="193"/>
                  </a:cubicBezTo>
                  <a:cubicBezTo>
                    <a:pt x="192" y="185"/>
                    <a:pt x="192" y="185"/>
                    <a:pt x="192" y="185"/>
                  </a:cubicBezTo>
                  <a:cubicBezTo>
                    <a:pt x="192" y="166"/>
                    <a:pt x="180" y="151"/>
                    <a:pt x="164" y="146"/>
                  </a:cubicBezTo>
                  <a:cubicBezTo>
                    <a:pt x="170" y="140"/>
                    <a:pt x="173" y="132"/>
                    <a:pt x="174" y="124"/>
                  </a:cubicBezTo>
                  <a:cubicBezTo>
                    <a:pt x="196" y="124"/>
                    <a:pt x="196" y="124"/>
                    <a:pt x="196" y="124"/>
                  </a:cubicBezTo>
                  <a:cubicBezTo>
                    <a:pt x="215" y="124"/>
                    <a:pt x="230" y="139"/>
                    <a:pt x="230" y="157"/>
                  </a:cubicBezTo>
                  <a:lnTo>
                    <a:pt x="230" y="185"/>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dirty="0">
                <a:ea typeface="微软雅黑" panose="020B0503020204020204" pitchFamily="34" charset="-122"/>
              </a:endParaRPr>
            </a:p>
          </p:txBody>
        </p:sp>
        <p:sp>
          <p:nvSpPr>
            <p:cNvPr id="19" name="Text Box 10"/>
            <p:cNvSpPr txBox="1">
              <a:spLocks noChangeArrowheads="1"/>
            </p:cNvSpPr>
            <p:nvPr/>
          </p:nvSpPr>
          <p:spPr bwMode="auto">
            <a:xfrm>
              <a:off x="356358" y="1966393"/>
              <a:ext cx="4255589" cy="1430730"/>
            </a:xfrm>
            <a:prstGeom prst="rect">
              <a:avLst/>
            </a:prstGeom>
            <a:noFill/>
            <a:ln w="9525">
              <a:noFill/>
              <a:miter lim="800000"/>
            </a:ln>
          </p:spPr>
          <p:txBody>
            <a:bodyPr wrap="square" lIns="45720" tIns="22860" rIns="45720" bIns="22860">
              <a:spAutoFit/>
            </a:bodyPr>
            <a:lstStyle/>
            <a:p>
              <a:pPr defTabSz="1087755" eaLnBrk="1" fontAlgn="auto" hangingPunct="1">
                <a:lnSpc>
                  <a:spcPct val="150000"/>
                </a:lnSpc>
                <a:spcBef>
                  <a:spcPts val="0"/>
                </a:spcBef>
                <a:spcAft>
                  <a:spcPts val="0"/>
                </a:spcAft>
                <a:defRPr/>
              </a:pPr>
              <a:r>
                <a:rPr lang="zh-CN" altLang="en-US" sz="2000" b="1" dirty="0">
                  <a:solidFill>
                    <a:schemeClr val="tx1">
                      <a:lumMod val="95000"/>
                      <a:lumOff val="5000"/>
                    </a:schemeClr>
                  </a:solidFill>
                  <a:latin typeface="微软雅黑" panose="020B0503020204020204" pitchFamily="34" charset="-122"/>
                  <a:ea typeface="微软雅黑" panose="020B0503020204020204" pitchFamily="34" charset="-122"/>
                  <a:cs typeface="Open Sans" panose="020B0606030504020204" charset="0"/>
                </a:rPr>
                <a:t>扫描右边二维码 </a:t>
              </a:r>
              <a:r>
                <a:rPr lang="en-US" altLang="zh-CN" sz="2000" b="1" dirty="0">
                  <a:solidFill>
                    <a:schemeClr val="tx1">
                      <a:lumMod val="95000"/>
                      <a:lumOff val="5000"/>
                    </a:schemeClr>
                  </a:solidFill>
                  <a:latin typeface="微软雅黑" panose="020B0503020204020204" pitchFamily="34" charset="-122"/>
                  <a:ea typeface="微软雅黑" panose="020B0503020204020204" pitchFamily="34" charset="-122"/>
                  <a:cs typeface="Open Sans" panose="020B0606030504020204" charset="0"/>
                </a:rPr>
                <a:t>or </a:t>
              </a:r>
              <a:r>
                <a:rPr lang="zh-CN" altLang="en-US" sz="2000" b="1" dirty="0">
                  <a:solidFill>
                    <a:schemeClr val="tx1">
                      <a:lumMod val="95000"/>
                      <a:lumOff val="5000"/>
                    </a:schemeClr>
                  </a:solidFill>
                  <a:latin typeface="微软雅黑" panose="020B0503020204020204" pitchFamily="34" charset="-122"/>
                  <a:ea typeface="微软雅黑" panose="020B0503020204020204" pitchFamily="34" charset="-122"/>
                  <a:cs typeface="Open Sans" panose="020B0606030504020204" charset="0"/>
                </a:rPr>
                <a:t>应用中心搜索“超星学习通”下载安装</a:t>
              </a:r>
              <a:r>
                <a:rPr lang="en-US" altLang="zh-CN" sz="2000" b="1" dirty="0">
                  <a:solidFill>
                    <a:schemeClr val="tx1">
                      <a:lumMod val="95000"/>
                      <a:lumOff val="5000"/>
                    </a:schemeClr>
                  </a:solidFill>
                  <a:latin typeface="微软雅黑" panose="020B0503020204020204" pitchFamily="34" charset="-122"/>
                  <a:ea typeface="微软雅黑" panose="020B0503020204020204" pitchFamily="34" charset="-122"/>
                  <a:cs typeface="Open Sans" panose="020B0606030504020204" charset="0"/>
                </a:rPr>
                <a:t>APP</a:t>
              </a:r>
              <a:endParaRPr lang="en-US" altLang="zh-CN" sz="2000" b="1" dirty="0">
                <a:solidFill>
                  <a:schemeClr val="tx1">
                    <a:lumMod val="95000"/>
                    <a:lumOff val="5000"/>
                  </a:schemeClr>
                </a:solidFill>
                <a:latin typeface="微软雅黑" panose="020B0503020204020204" pitchFamily="34" charset="-122"/>
                <a:ea typeface="微软雅黑" panose="020B0503020204020204" pitchFamily="34" charset="-122"/>
                <a:cs typeface="Open Sans" panose="020B0606030504020204" charset="0"/>
              </a:endParaRPr>
            </a:p>
            <a:p>
              <a:pPr defTabSz="1087755" eaLnBrk="1" fontAlgn="auto" hangingPunct="1">
                <a:lnSpc>
                  <a:spcPct val="150000"/>
                </a:lnSpc>
                <a:spcBef>
                  <a:spcPts val="0"/>
                </a:spcBef>
                <a:spcAft>
                  <a:spcPts val="0"/>
                </a:spcAft>
                <a:defRPr/>
              </a:pPr>
              <a:r>
                <a:rPr lang="zh-CN" altLang="en-US" sz="2000" b="1" dirty="0">
                  <a:solidFill>
                    <a:schemeClr val="tx1">
                      <a:lumMod val="95000"/>
                      <a:lumOff val="5000"/>
                    </a:schemeClr>
                  </a:solidFill>
                  <a:latin typeface="微软雅黑" panose="020B0503020204020204" pitchFamily="34" charset="-122"/>
                  <a:ea typeface="微软雅黑" panose="020B0503020204020204" pitchFamily="34" charset="-122"/>
                  <a:sym typeface="+mn-ea"/>
                </a:rPr>
                <a:t>（如果已经下载，可更新为最新版本）</a:t>
              </a:r>
              <a:endParaRPr lang="zh-CN" altLang="en-US" sz="2000" b="1" dirty="0">
                <a:solidFill>
                  <a:schemeClr val="tx1">
                    <a:lumMod val="95000"/>
                    <a:lumOff val="5000"/>
                  </a:schemeClr>
                </a:solidFill>
                <a:latin typeface="微软雅黑" panose="020B0503020204020204" pitchFamily="34" charset="-122"/>
                <a:ea typeface="微软雅黑" panose="020B0503020204020204" pitchFamily="34" charset="-122"/>
              </a:endParaRPr>
            </a:p>
          </p:txBody>
        </p:sp>
      </p:grpSp>
      <p:grpSp>
        <p:nvGrpSpPr>
          <p:cNvPr id="24" name="组合 23"/>
          <p:cNvGrpSpPr/>
          <p:nvPr/>
        </p:nvGrpSpPr>
        <p:grpSpPr bwMode="auto">
          <a:xfrm>
            <a:off x="252315" y="754332"/>
            <a:ext cx="815975" cy="522287"/>
            <a:chOff x="4353620" y="864629"/>
            <a:chExt cx="742365" cy="476312"/>
          </a:xfrm>
        </p:grpSpPr>
        <p:sp>
          <p:nvSpPr>
            <p:cNvPr id="25" name="KSO_Shape"/>
            <p:cNvSpPr/>
            <p:nvPr/>
          </p:nvSpPr>
          <p:spPr bwMode="auto">
            <a:xfrm>
              <a:off x="4353620" y="866076"/>
              <a:ext cx="742365" cy="408268"/>
            </a:xfrm>
            <a:custGeom>
              <a:avLst/>
              <a:gdLst>
                <a:gd name="T0" fmla="*/ 2147483646 w 5345"/>
                <a:gd name="T1" fmla="*/ 2147483646 h 2936"/>
                <a:gd name="T2" fmla="*/ 2147483646 w 5345"/>
                <a:gd name="T3" fmla="*/ 2147483646 h 2936"/>
                <a:gd name="T4" fmla="*/ 2147483646 w 5345"/>
                <a:gd name="T5" fmla="*/ 2147483646 h 2936"/>
                <a:gd name="T6" fmla="*/ 2147483646 w 5345"/>
                <a:gd name="T7" fmla="*/ 2147483646 h 2936"/>
                <a:gd name="T8" fmla="*/ 2147483646 w 5345"/>
                <a:gd name="T9" fmla="*/ 2147483646 h 2936"/>
                <a:gd name="T10" fmla="*/ 2147483646 w 5345"/>
                <a:gd name="T11" fmla="*/ 2147483646 h 2936"/>
                <a:gd name="T12" fmla="*/ 2147483646 w 5345"/>
                <a:gd name="T13" fmla="*/ 2147483646 h 2936"/>
                <a:gd name="T14" fmla="*/ 2147483646 w 5345"/>
                <a:gd name="T15" fmla="*/ 2147483646 h 2936"/>
                <a:gd name="T16" fmla="*/ 2147483646 w 5345"/>
                <a:gd name="T17" fmla="*/ 2147483646 h 2936"/>
                <a:gd name="T18" fmla="*/ 2147483646 w 5345"/>
                <a:gd name="T19" fmla="*/ 2147483646 h 2936"/>
                <a:gd name="T20" fmla="*/ 2147483646 w 5345"/>
                <a:gd name="T21" fmla="*/ 2147483646 h 2936"/>
                <a:gd name="T22" fmla="*/ 2147483646 w 5345"/>
                <a:gd name="T23" fmla="*/ 2147483646 h 2936"/>
                <a:gd name="T24" fmla="*/ 2147483646 w 5345"/>
                <a:gd name="T25" fmla="*/ 2147483646 h 2936"/>
                <a:gd name="T26" fmla="*/ 2147483646 w 5345"/>
                <a:gd name="T27" fmla="*/ 2147483646 h 2936"/>
                <a:gd name="T28" fmla="*/ 2147483646 w 5345"/>
                <a:gd name="T29" fmla="*/ 2147483646 h 2936"/>
                <a:gd name="T30" fmla="*/ 2147483646 w 5345"/>
                <a:gd name="T31" fmla="*/ 772639970 h 2936"/>
                <a:gd name="T32" fmla="*/ 2147483646 w 5345"/>
                <a:gd name="T33" fmla="*/ 0 h 2936"/>
                <a:gd name="T34" fmla="*/ 2147483646 w 5345"/>
                <a:gd name="T35" fmla="*/ 363587807 h 2936"/>
                <a:gd name="T36" fmla="*/ 2147483646 w 5345"/>
                <a:gd name="T37" fmla="*/ 2147483646 h 2936"/>
                <a:gd name="T38" fmla="*/ 2147483646 w 5345"/>
                <a:gd name="T39" fmla="*/ 2147483646 h 2936"/>
                <a:gd name="T40" fmla="*/ 2147483646 w 5345"/>
                <a:gd name="T41" fmla="*/ 2147483646 h 2936"/>
                <a:gd name="T42" fmla="*/ 2147483646 w 5345"/>
                <a:gd name="T43" fmla="*/ 2147483646 h 2936"/>
                <a:gd name="T44" fmla="*/ 2147483646 w 5345"/>
                <a:gd name="T45" fmla="*/ 2147483646 h 2936"/>
                <a:gd name="T46" fmla="*/ 2147483646 w 5345"/>
                <a:gd name="T47" fmla="*/ 2147483646 h 2936"/>
                <a:gd name="T48" fmla="*/ 2147483646 w 5345"/>
                <a:gd name="T49" fmla="*/ 2147483646 h 2936"/>
                <a:gd name="T50" fmla="*/ 2147483646 w 5345"/>
                <a:gd name="T51" fmla="*/ 2147483646 h 2936"/>
                <a:gd name="T52" fmla="*/ 2147483646 w 5345"/>
                <a:gd name="T53" fmla="*/ 2147483646 h 2936"/>
                <a:gd name="T54" fmla="*/ 2147483646 w 5345"/>
                <a:gd name="T55" fmla="*/ 2147483646 h 2936"/>
                <a:gd name="T56" fmla="*/ 2147483646 w 5345"/>
                <a:gd name="T57" fmla="*/ 2147483646 h 2936"/>
                <a:gd name="T58" fmla="*/ 2147483646 w 5345"/>
                <a:gd name="T59" fmla="*/ 2147483646 h 2936"/>
                <a:gd name="T60" fmla="*/ 2147483646 w 5345"/>
                <a:gd name="T61" fmla="*/ 2147483646 h 2936"/>
                <a:gd name="T62" fmla="*/ 452722804 w 5345"/>
                <a:gd name="T63" fmla="*/ 2147483646 h 2936"/>
                <a:gd name="T64" fmla="*/ 90570008 w 5345"/>
                <a:gd name="T65" fmla="*/ 2147483646 h 2936"/>
                <a:gd name="T66" fmla="*/ 1629877726 w 5345"/>
                <a:gd name="T67" fmla="*/ 2147483646 h 2936"/>
                <a:gd name="T68" fmla="*/ 2147483646 w 5345"/>
                <a:gd name="T69" fmla="*/ 2147483646 h 2936"/>
                <a:gd name="T70" fmla="*/ 2147483646 w 5345"/>
                <a:gd name="T71" fmla="*/ 2147483646 h 2936"/>
                <a:gd name="T72" fmla="*/ 2147483646 w 5345"/>
                <a:gd name="T73" fmla="*/ 2147483646 h 2936"/>
                <a:gd name="T74" fmla="*/ 2147483646 w 5345"/>
                <a:gd name="T75" fmla="*/ 2147483646 h 2936"/>
                <a:gd name="T76" fmla="*/ 2147483646 w 5345"/>
                <a:gd name="T77" fmla="*/ 2147483646 h 2936"/>
                <a:gd name="T78" fmla="*/ 2147483646 w 5345"/>
                <a:gd name="T79" fmla="*/ 2147483646 h 2936"/>
                <a:gd name="T80" fmla="*/ 2147483646 w 5345"/>
                <a:gd name="T81" fmla="*/ 2147483646 h 2936"/>
                <a:gd name="T82" fmla="*/ 2147483646 w 5345"/>
                <a:gd name="T83" fmla="*/ 2147483646 h 2936"/>
                <a:gd name="T84" fmla="*/ 2147483646 w 5345"/>
                <a:gd name="T85" fmla="*/ 2147483646 h 2936"/>
                <a:gd name="T86" fmla="*/ 2147483646 w 5345"/>
                <a:gd name="T87" fmla="*/ 2147483646 h 2936"/>
                <a:gd name="T88" fmla="*/ 2147483646 w 5345"/>
                <a:gd name="T89" fmla="*/ 2147483646 h 2936"/>
                <a:gd name="T90" fmla="*/ 2147483646 w 5345"/>
                <a:gd name="T91" fmla="*/ 2147483646 h 2936"/>
                <a:gd name="T92" fmla="*/ 2147483646 w 5345"/>
                <a:gd name="T93" fmla="*/ 2147483646 h 2936"/>
                <a:gd name="T94" fmla="*/ 2147483646 w 5345"/>
                <a:gd name="T95" fmla="*/ 2147483646 h 2936"/>
                <a:gd name="T96" fmla="*/ 2147483646 w 5345"/>
                <a:gd name="T97" fmla="*/ 2147483646 h 2936"/>
                <a:gd name="T98" fmla="*/ 2147483646 w 5345"/>
                <a:gd name="T99" fmla="*/ 2147483646 h 2936"/>
                <a:gd name="T100" fmla="*/ 2147483646 w 5345"/>
                <a:gd name="T101" fmla="*/ 2147483646 h 2936"/>
                <a:gd name="T102" fmla="*/ 2147483646 w 5345"/>
                <a:gd name="T103" fmla="*/ 2147483646 h 2936"/>
                <a:gd name="T104" fmla="*/ 2147483646 w 5345"/>
                <a:gd name="T105" fmla="*/ 2147483646 h 29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345" h="2936">
                  <a:moveTo>
                    <a:pt x="4729" y="1661"/>
                  </a:moveTo>
                  <a:lnTo>
                    <a:pt x="4729" y="1661"/>
                  </a:lnTo>
                  <a:lnTo>
                    <a:pt x="4723" y="1609"/>
                  </a:lnTo>
                  <a:lnTo>
                    <a:pt x="4716" y="1558"/>
                  </a:lnTo>
                  <a:lnTo>
                    <a:pt x="4706" y="1507"/>
                  </a:lnTo>
                  <a:lnTo>
                    <a:pt x="4693" y="1458"/>
                  </a:lnTo>
                  <a:lnTo>
                    <a:pt x="4679" y="1409"/>
                  </a:lnTo>
                  <a:lnTo>
                    <a:pt x="4663" y="1361"/>
                  </a:lnTo>
                  <a:lnTo>
                    <a:pt x="4644" y="1314"/>
                  </a:lnTo>
                  <a:lnTo>
                    <a:pt x="4622" y="1268"/>
                  </a:lnTo>
                  <a:lnTo>
                    <a:pt x="4600" y="1223"/>
                  </a:lnTo>
                  <a:lnTo>
                    <a:pt x="4575" y="1181"/>
                  </a:lnTo>
                  <a:lnTo>
                    <a:pt x="4548" y="1138"/>
                  </a:lnTo>
                  <a:lnTo>
                    <a:pt x="4519" y="1098"/>
                  </a:lnTo>
                  <a:lnTo>
                    <a:pt x="4489" y="1059"/>
                  </a:lnTo>
                  <a:lnTo>
                    <a:pt x="4457" y="1021"/>
                  </a:lnTo>
                  <a:lnTo>
                    <a:pt x="4422" y="984"/>
                  </a:lnTo>
                  <a:lnTo>
                    <a:pt x="4387" y="950"/>
                  </a:lnTo>
                  <a:lnTo>
                    <a:pt x="4350" y="917"/>
                  </a:lnTo>
                  <a:lnTo>
                    <a:pt x="4312" y="886"/>
                  </a:lnTo>
                  <a:lnTo>
                    <a:pt x="4272" y="856"/>
                  </a:lnTo>
                  <a:lnTo>
                    <a:pt x="4230" y="828"/>
                  </a:lnTo>
                  <a:lnTo>
                    <a:pt x="4188" y="802"/>
                  </a:lnTo>
                  <a:lnTo>
                    <a:pt x="4144" y="778"/>
                  </a:lnTo>
                  <a:lnTo>
                    <a:pt x="4099" y="757"/>
                  </a:lnTo>
                  <a:lnTo>
                    <a:pt x="4053" y="737"/>
                  </a:lnTo>
                  <a:lnTo>
                    <a:pt x="4005" y="719"/>
                  </a:lnTo>
                  <a:lnTo>
                    <a:pt x="3957" y="703"/>
                  </a:lnTo>
                  <a:lnTo>
                    <a:pt x="3907" y="689"/>
                  </a:lnTo>
                  <a:lnTo>
                    <a:pt x="3857" y="679"/>
                  </a:lnTo>
                  <a:lnTo>
                    <a:pt x="3806" y="670"/>
                  </a:lnTo>
                  <a:lnTo>
                    <a:pt x="3754" y="663"/>
                  </a:lnTo>
                  <a:lnTo>
                    <a:pt x="3701" y="660"/>
                  </a:lnTo>
                  <a:lnTo>
                    <a:pt x="3648" y="658"/>
                  </a:lnTo>
                  <a:lnTo>
                    <a:pt x="3608" y="660"/>
                  </a:lnTo>
                  <a:lnTo>
                    <a:pt x="3566" y="661"/>
                  </a:lnTo>
                  <a:lnTo>
                    <a:pt x="3526" y="665"/>
                  </a:lnTo>
                  <a:lnTo>
                    <a:pt x="3486" y="670"/>
                  </a:lnTo>
                  <a:lnTo>
                    <a:pt x="3446" y="677"/>
                  </a:lnTo>
                  <a:lnTo>
                    <a:pt x="3407" y="686"/>
                  </a:lnTo>
                  <a:lnTo>
                    <a:pt x="3368" y="695"/>
                  </a:lnTo>
                  <a:lnTo>
                    <a:pt x="3330" y="706"/>
                  </a:lnTo>
                  <a:lnTo>
                    <a:pt x="3294" y="718"/>
                  </a:lnTo>
                  <a:lnTo>
                    <a:pt x="3257" y="732"/>
                  </a:lnTo>
                  <a:lnTo>
                    <a:pt x="3220" y="746"/>
                  </a:lnTo>
                  <a:lnTo>
                    <a:pt x="3185" y="763"/>
                  </a:lnTo>
                  <a:lnTo>
                    <a:pt x="3150" y="779"/>
                  </a:lnTo>
                  <a:lnTo>
                    <a:pt x="3116" y="798"/>
                  </a:lnTo>
                  <a:lnTo>
                    <a:pt x="3083" y="817"/>
                  </a:lnTo>
                  <a:lnTo>
                    <a:pt x="3050" y="838"/>
                  </a:lnTo>
                  <a:lnTo>
                    <a:pt x="3038" y="793"/>
                  </a:lnTo>
                  <a:lnTo>
                    <a:pt x="3024" y="750"/>
                  </a:lnTo>
                  <a:lnTo>
                    <a:pt x="3007" y="707"/>
                  </a:lnTo>
                  <a:lnTo>
                    <a:pt x="2989" y="664"/>
                  </a:lnTo>
                  <a:lnTo>
                    <a:pt x="2970" y="623"/>
                  </a:lnTo>
                  <a:lnTo>
                    <a:pt x="2949" y="583"/>
                  </a:lnTo>
                  <a:lnTo>
                    <a:pt x="2927" y="542"/>
                  </a:lnTo>
                  <a:lnTo>
                    <a:pt x="2903" y="504"/>
                  </a:lnTo>
                  <a:lnTo>
                    <a:pt x="2877" y="467"/>
                  </a:lnTo>
                  <a:lnTo>
                    <a:pt x="2850" y="430"/>
                  </a:lnTo>
                  <a:lnTo>
                    <a:pt x="2821" y="396"/>
                  </a:lnTo>
                  <a:lnTo>
                    <a:pt x="2792" y="361"/>
                  </a:lnTo>
                  <a:lnTo>
                    <a:pt x="2761" y="329"/>
                  </a:lnTo>
                  <a:lnTo>
                    <a:pt x="2728" y="297"/>
                  </a:lnTo>
                  <a:lnTo>
                    <a:pt x="2694" y="268"/>
                  </a:lnTo>
                  <a:lnTo>
                    <a:pt x="2659" y="238"/>
                  </a:lnTo>
                  <a:lnTo>
                    <a:pt x="2623" y="211"/>
                  </a:lnTo>
                  <a:lnTo>
                    <a:pt x="2586" y="185"/>
                  </a:lnTo>
                  <a:lnTo>
                    <a:pt x="2548" y="161"/>
                  </a:lnTo>
                  <a:lnTo>
                    <a:pt x="2509" y="139"/>
                  </a:lnTo>
                  <a:lnTo>
                    <a:pt x="2468" y="117"/>
                  </a:lnTo>
                  <a:lnTo>
                    <a:pt x="2427" y="97"/>
                  </a:lnTo>
                  <a:lnTo>
                    <a:pt x="2384" y="79"/>
                  </a:lnTo>
                  <a:lnTo>
                    <a:pt x="2342" y="63"/>
                  </a:lnTo>
                  <a:lnTo>
                    <a:pt x="2298" y="49"/>
                  </a:lnTo>
                  <a:lnTo>
                    <a:pt x="2253" y="36"/>
                  </a:lnTo>
                  <a:lnTo>
                    <a:pt x="2208" y="25"/>
                  </a:lnTo>
                  <a:lnTo>
                    <a:pt x="2162" y="17"/>
                  </a:lnTo>
                  <a:lnTo>
                    <a:pt x="2114" y="9"/>
                  </a:lnTo>
                  <a:lnTo>
                    <a:pt x="2067" y="4"/>
                  </a:lnTo>
                  <a:lnTo>
                    <a:pt x="2019" y="1"/>
                  </a:lnTo>
                  <a:lnTo>
                    <a:pt x="1971" y="0"/>
                  </a:lnTo>
                  <a:lnTo>
                    <a:pt x="1941" y="0"/>
                  </a:lnTo>
                  <a:lnTo>
                    <a:pt x="1913" y="1"/>
                  </a:lnTo>
                  <a:lnTo>
                    <a:pt x="1884" y="4"/>
                  </a:lnTo>
                  <a:lnTo>
                    <a:pt x="1856" y="6"/>
                  </a:lnTo>
                  <a:lnTo>
                    <a:pt x="1829" y="8"/>
                  </a:lnTo>
                  <a:lnTo>
                    <a:pt x="1800" y="13"/>
                  </a:lnTo>
                  <a:lnTo>
                    <a:pt x="1746" y="23"/>
                  </a:lnTo>
                  <a:lnTo>
                    <a:pt x="1691" y="34"/>
                  </a:lnTo>
                  <a:lnTo>
                    <a:pt x="1638" y="50"/>
                  </a:lnTo>
                  <a:lnTo>
                    <a:pt x="1587" y="68"/>
                  </a:lnTo>
                  <a:lnTo>
                    <a:pt x="1536" y="88"/>
                  </a:lnTo>
                  <a:lnTo>
                    <a:pt x="1487" y="110"/>
                  </a:lnTo>
                  <a:lnTo>
                    <a:pt x="1438" y="135"/>
                  </a:lnTo>
                  <a:lnTo>
                    <a:pt x="1392" y="161"/>
                  </a:lnTo>
                  <a:lnTo>
                    <a:pt x="1347" y="191"/>
                  </a:lnTo>
                  <a:lnTo>
                    <a:pt x="1303" y="221"/>
                  </a:lnTo>
                  <a:lnTo>
                    <a:pt x="1260" y="255"/>
                  </a:lnTo>
                  <a:lnTo>
                    <a:pt x="1220" y="290"/>
                  </a:lnTo>
                  <a:lnTo>
                    <a:pt x="1181" y="327"/>
                  </a:lnTo>
                  <a:lnTo>
                    <a:pt x="1144" y="366"/>
                  </a:lnTo>
                  <a:lnTo>
                    <a:pt x="1109" y="406"/>
                  </a:lnTo>
                  <a:lnTo>
                    <a:pt x="1076" y="448"/>
                  </a:lnTo>
                  <a:lnTo>
                    <a:pt x="1045" y="491"/>
                  </a:lnTo>
                  <a:lnTo>
                    <a:pt x="1016" y="538"/>
                  </a:lnTo>
                  <a:lnTo>
                    <a:pt x="989" y="584"/>
                  </a:lnTo>
                  <a:lnTo>
                    <a:pt x="964" y="632"/>
                  </a:lnTo>
                  <a:lnTo>
                    <a:pt x="942" y="681"/>
                  </a:lnTo>
                  <a:lnTo>
                    <a:pt x="922" y="732"/>
                  </a:lnTo>
                  <a:lnTo>
                    <a:pt x="905" y="784"/>
                  </a:lnTo>
                  <a:lnTo>
                    <a:pt x="890" y="837"/>
                  </a:lnTo>
                  <a:lnTo>
                    <a:pt x="877" y="890"/>
                  </a:lnTo>
                  <a:lnTo>
                    <a:pt x="867" y="946"/>
                  </a:lnTo>
                  <a:lnTo>
                    <a:pt x="864" y="973"/>
                  </a:lnTo>
                  <a:lnTo>
                    <a:pt x="860" y="1002"/>
                  </a:lnTo>
                  <a:lnTo>
                    <a:pt x="858" y="1030"/>
                  </a:lnTo>
                  <a:lnTo>
                    <a:pt x="855" y="1059"/>
                  </a:lnTo>
                  <a:lnTo>
                    <a:pt x="855" y="1087"/>
                  </a:lnTo>
                  <a:lnTo>
                    <a:pt x="854" y="1115"/>
                  </a:lnTo>
                  <a:lnTo>
                    <a:pt x="855" y="1150"/>
                  </a:lnTo>
                  <a:lnTo>
                    <a:pt x="857" y="1183"/>
                  </a:lnTo>
                  <a:lnTo>
                    <a:pt x="860" y="1216"/>
                  </a:lnTo>
                  <a:lnTo>
                    <a:pt x="864" y="1250"/>
                  </a:lnTo>
                  <a:lnTo>
                    <a:pt x="845" y="1249"/>
                  </a:lnTo>
                  <a:lnTo>
                    <a:pt x="801" y="1250"/>
                  </a:lnTo>
                  <a:lnTo>
                    <a:pt x="758" y="1253"/>
                  </a:lnTo>
                  <a:lnTo>
                    <a:pt x="716" y="1259"/>
                  </a:lnTo>
                  <a:lnTo>
                    <a:pt x="674" y="1266"/>
                  </a:lnTo>
                  <a:lnTo>
                    <a:pt x="633" y="1275"/>
                  </a:lnTo>
                  <a:lnTo>
                    <a:pt x="594" y="1287"/>
                  </a:lnTo>
                  <a:lnTo>
                    <a:pt x="555" y="1300"/>
                  </a:lnTo>
                  <a:lnTo>
                    <a:pt x="515" y="1316"/>
                  </a:lnTo>
                  <a:lnTo>
                    <a:pt x="479" y="1332"/>
                  </a:lnTo>
                  <a:lnTo>
                    <a:pt x="442" y="1351"/>
                  </a:lnTo>
                  <a:lnTo>
                    <a:pt x="407" y="1371"/>
                  </a:lnTo>
                  <a:lnTo>
                    <a:pt x="372" y="1393"/>
                  </a:lnTo>
                  <a:lnTo>
                    <a:pt x="339" y="1416"/>
                  </a:lnTo>
                  <a:lnTo>
                    <a:pt x="307" y="1441"/>
                  </a:lnTo>
                  <a:lnTo>
                    <a:pt x="277" y="1468"/>
                  </a:lnTo>
                  <a:lnTo>
                    <a:pt x="248" y="1496"/>
                  </a:lnTo>
                  <a:lnTo>
                    <a:pt x="219" y="1525"/>
                  </a:lnTo>
                  <a:lnTo>
                    <a:pt x="193" y="1556"/>
                  </a:lnTo>
                  <a:lnTo>
                    <a:pt x="169" y="1588"/>
                  </a:lnTo>
                  <a:lnTo>
                    <a:pt x="145" y="1621"/>
                  </a:lnTo>
                  <a:lnTo>
                    <a:pt x="122" y="1655"/>
                  </a:lnTo>
                  <a:lnTo>
                    <a:pt x="102" y="1690"/>
                  </a:lnTo>
                  <a:lnTo>
                    <a:pt x="83" y="1726"/>
                  </a:lnTo>
                  <a:lnTo>
                    <a:pt x="67" y="1764"/>
                  </a:lnTo>
                  <a:lnTo>
                    <a:pt x="51" y="1802"/>
                  </a:lnTo>
                  <a:lnTo>
                    <a:pt x="38" y="1841"/>
                  </a:lnTo>
                  <a:lnTo>
                    <a:pt x="28" y="1882"/>
                  </a:lnTo>
                  <a:lnTo>
                    <a:pt x="18" y="1923"/>
                  </a:lnTo>
                  <a:lnTo>
                    <a:pt x="10" y="1965"/>
                  </a:lnTo>
                  <a:lnTo>
                    <a:pt x="5" y="2006"/>
                  </a:lnTo>
                  <a:lnTo>
                    <a:pt x="2" y="2049"/>
                  </a:lnTo>
                  <a:lnTo>
                    <a:pt x="0" y="2092"/>
                  </a:lnTo>
                  <a:lnTo>
                    <a:pt x="2" y="2135"/>
                  </a:lnTo>
                  <a:lnTo>
                    <a:pt x="5" y="2176"/>
                  </a:lnTo>
                  <a:lnTo>
                    <a:pt x="10" y="2217"/>
                  </a:lnTo>
                  <a:lnTo>
                    <a:pt x="17" y="2257"/>
                  </a:lnTo>
                  <a:lnTo>
                    <a:pt x="25" y="2297"/>
                  </a:lnTo>
                  <a:lnTo>
                    <a:pt x="36" y="2336"/>
                  </a:lnTo>
                  <a:lnTo>
                    <a:pt x="49" y="2374"/>
                  </a:lnTo>
                  <a:lnTo>
                    <a:pt x="63" y="2411"/>
                  </a:lnTo>
                  <a:lnTo>
                    <a:pt x="79" y="2448"/>
                  </a:lnTo>
                  <a:lnTo>
                    <a:pt x="96" y="2483"/>
                  </a:lnTo>
                  <a:lnTo>
                    <a:pt x="115" y="2517"/>
                  </a:lnTo>
                  <a:lnTo>
                    <a:pt x="137" y="2552"/>
                  </a:lnTo>
                  <a:lnTo>
                    <a:pt x="159" y="2584"/>
                  </a:lnTo>
                  <a:lnTo>
                    <a:pt x="183" y="2615"/>
                  </a:lnTo>
                  <a:lnTo>
                    <a:pt x="208" y="2645"/>
                  </a:lnTo>
                  <a:lnTo>
                    <a:pt x="234" y="2674"/>
                  </a:lnTo>
                  <a:lnTo>
                    <a:pt x="262" y="2702"/>
                  </a:lnTo>
                  <a:lnTo>
                    <a:pt x="290" y="2728"/>
                  </a:lnTo>
                  <a:lnTo>
                    <a:pt x="321" y="2753"/>
                  </a:lnTo>
                  <a:lnTo>
                    <a:pt x="352" y="2777"/>
                  </a:lnTo>
                  <a:lnTo>
                    <a:pt x="385" y="2799"/>
                  </a:lnTo>
                  <a:lnTo>
                    <a:pt x="418" y="2819"/>
                  </a:lnTo>
                  <a:lnTo>
                    <a:pt x="453" y="2840"/>
                  </a:lnTo>
                  <a:lnTo>
                    <a:pt x="488" y="2856"/>
                  </a:lnTo>
                  <a:lnTo>
                    <a:pt x="525" y="2873"/>
                  </a:lnTo>
                  <a:lnTo>
                    <a:pt x="563" y="2887"/>
                  </a:lnTo>
                  <a:lnTo>
                    <a:pt x="601" y="2899"/>
                  </a:lnTo>
                  <a:lnTo>
                    <a:pt x="640" y="2909"/>
                  </a:lnTo>
                  <a:lnTo>
                    <a:pt x="679" y="2919"/>
                  </a:lnTo>
                  <a:lnTo>
                    <a:pt x="719" y="2926"/>
                  </a:lnTo>
                  <a:lnTo>
                    <a:pt x="761" y="2931"/>
                  </a:lnTo>
                  <a:lnTo>
                    <a:pt x="802" y="2934"/>
                  </a:lnTo>
                  <a:lnTo>
                    <a:pt x="802" y="2936"/>
                  </a:lnTo>
                  <a:lnTo>
                    <a:pt x="4682" y="2936"/>
                  </a:lnTo>
                  <a:lnTo>
                    <a:pt x="4682" y="2933"/>
                  </a:lnTo>
                  <a:lnTo>
                    <a:pt x="4693" y="2934"/>
                  </a:lnTo>
                  <a:lnTo>
                    <a:pt x="4706" y="2936"/>
                  </a:lnTo>
                  <a:lnTo>
                    <a:pt x="4740" y="2936"/>
                  </a:lnTo>
                  <a:lnTo>
                    <a:pt x="4772" y="2933"/>
                  </a:lnTo>
                  <a:lnTo>
                    <a:pt x="4804" y="2928"/>
                  </a:lnTo>
                  <a:lnTo>
                    <a:pt x="4836" y="2922"/>
                  </a:lnTo>
                  <a:lnTo>
                    <a:pt x="4866" y="2915"/>
                  </a:lnTo>
                  <a:lnTo>
                    <a:pt x="4896" y="2907"/>
                  </a:lnTo>
                  <a:lnTo>
                    <a:pt x="4926" y="2898"/>
                  </a:lnTo>
                  <a:lnTo>
                    <a:pt x="4955" y="2886"/>
                  </a:lnTo>
                  <a:lnTo>
                    <a:pt x="4984" y="2873"/>
                  </a:lnTo>
                  <a:lnTo>
                    <a:pt x="5011" y="2859"/>
                  </a:lnTo>
                  <a:lnTo>
                    <a:pt x="5038" y="2843"/>
                  </a:lnTo>
                  <a:lnTo>
                    <a:pt x="5063" y="2827"/>
                  </a:lnTo>
                  <a:lnTo>
                    <a:pt x="5089" y="2809"/>
                  </a:lnTo>
                  <a:lnTo>
                    <a:pt x="5113" y="2790"/>
                  </a:lnTo>
                  <a:lnTo>
                    <a:pt x="5135" y="2770"/>
                  </a:lnTo>
                  <a:lnTo>
                    <a:pt x="5158" y="2748"/>
                  </a:lnTo>
                  <a:lnTo>
                    <a:pt x="5179" y="2727"/>
                  </a:lnTo>
                  <a:lnTo>
                    <a:pt x="5199" y="2703"/>
                  </a:lnTo>
                  <a:lnTo>
                    <a:pt x="5218" y="2680"/>
                  </a:lnTo>
                  <a:lnTo>
                    <a:pt x="5236" y="2655"/>
                  </a:lnTo>
                  <a:lnTo>
                    <a:pt x="5252" y="2629"/>
                  </a:lnTo>
                  <a:lnTo>
                    <a:pt x="5268" y="2602"/>
                  </a:lnTo>
                  <a:lnTo>
                    <a:pt x="5282" y="2574"/>
                  </a:lnTo>
                  <a:lnTo>
                    <a:pt x="5295" y="2546"/>
                  </a:lnTo>
                  <a:lnTo>
                    <a:pt x="5306" y="2517"/>
                  </a:lnTo>
                  <a:lnTo>
                    <a:pt x="5316" y="2488"/>
                  </a:lnTo>
                  <a:lnTo>
                    <a:pt x="5325" y="2457"/>
                  </a:lnTo>
                  <a:lnTo>
                    <a:pt x="5332" y="2426"/>
                  </a:lnTo>
                  <a:lnTo>
                    <a:pt x="5338" y="2394"/>
                  </a:lnTo>
                  <a:lnTo>
                    <a:pt x="5341" y="2362"/>
                  </a:lnTo>
                  <a:lnTo>
                    <a:pt x="5344" y="2330"/>
                  </a:lnTo>
                  <a:lnTo>
                    <a:pt x="5345" y="2297"/>
                  </a:lnTo>
                  <a:lnTo>
                    <a:pt x="5344" y="2265"/>
                  </a:lnTo>
                  <a:lnTo>
                    <a:pt x="5341" y="2233"/>
                  </a:lnTo>
                  <a:lnTo>
                    <a:pt x="5338" y="2203"/>
                  </a:lnTo>
                  <a:lnTo>
                    <a:pt x="5333" y="2172"/>
                  </a:lnTo>
                  <a:lnTo>
                    <a:pt x="5326" y="2141"/>
                  </a:lnTo>
                  <a:lnTo>
                    <a:pt x="5318" y="2111"/>
                  </a:lnTo>
                  <a:lnTo>
                    <a:pt x="5308" y="2083"/>
                  </a:lnTo>
                  <a:lnTo>
                    <a:pt x="5296" y="2054"/>
                  </a:lnTo>
                  <a:lnTo>
                    <a:pt x="5284" y="2026"/>
                  </a:lnTo>
                  <a:lnTo>
                    <a:pt x="5271" y="2000"/>
                  </a:lnTo>
                  <a:lnTo>
                    <a:pt x="5256" y="1974"/>
                  </a:lnTo>
                  <a:lnTo>
                    <a:pt x="5241" y="1948"/>
                  </a:lnTo>
                  <a:lnTo>
                    <a:pt x="5223" y="1923"/>
                  </a:lnTo>
                  <a:lnTo>
                    <a:pt x="5205" y="1899"/>
                  </a:lnTo>
                  <a:lnTo>
                    <a:pt x="5185" y="1877"/>
                  </a:lnTo>
                  <a:lnTo>
                    <a:pt x="5165" y="1854"/>
                  </a:lnTo>
                  <a:lnTo>
                    <a:pt x="5143" y="1834"/>
                  </a:lnTo>
                  <a:lnTo>
                    <a:pt x="5121" y="1814"/>
                  </a:lnTo>
                  <a:lnTo>
                    <a:pt x="5098" y="1795"/>
                  </a:lnTo>
                  <a:lnTo>
                    <a:pt x="5074" y="1777"/>
                  </a:lnTo>
                  <a:lnTo>
                    <a:pt x="5049" y="1761"/>
                  </a:lnTo>
                  <a:lnTo>
                    <a:pt x="5023" y="1745"/>
                  </a:lnTo>
                  <a:lnTo>
                    <a:pt x="4997" y="1731"/>
                  </a:lnTo>
                  <a:lnTo>
                    <a:pt x="4969" y="1717"/>
                  </a:lnTo>
                  <a:lnTo>
                    <a:pt x="4941" y="1706"/>
                  </a:lnTo>
                  <a:lnTo>
                    <a:pt x="4913" y="1696"/>
                  </a:lnTo>
                  <a:lnTo>
                    <a:pt x="4883" y="1686"/>
                  </a:lnTo>
                  <a:lnTo>
                    <a:pt x="4853" y="1678"/>
                  </a:lnTo>
                  <a:lnTo>
                    <a:pt x="4823" y="1672"/>
                  </a:lnTo>
                  <a:lnTo>
                    <a:pt x="4792" y="1667"/>
                  </a:lnTo>
                  <a:lnTo>
                    <a:pt x="4761" y="1664"/>
                  </a:lnTo>
                  <a:lnTo>
                    <a:pt x="4729" y="1661"/>
                  </a:lnTo>
                  <a:close/>
                </a:path>
              </a:pathLst>
            </a:custGeom>
            <a:solidFill>
              <a:schemeClr val="accent1"/>
            </a:solidFill>
            <a:ln>
              <a:noFill/>
            </a:ln>
          </p:spPr>
          <p:txBody>
            <a:bodyPr anchor="ctr">
              <a:scene3d>
                <a:camera prst="orthographicFront"/>
                <a:lightRig rig="threePt" dir="t"/>
              </a:scene3d>
              <a:sp3d>
                <a:contourClr>
                  <a:srgbClr val="FFFFFF"/>
                </a:contourClr>
              </a:sp3d>
            </a:bodyPr>
            <a:lstStyle/>
            <a:p>
              <a:pPr algn="ctr" defTabSz="685165" eaLnBrk="1" fontAlgn="auto" hangingPunct="1">
                <a:spcBef>
                  <a:spcPts val="0"/>
                </a:spcBef>
                <a:spcAft>
                  <a:spcPts val="0"/>
                </a:spcAft>
                <a:defRPr/>
              </a:pPr>
              <a:endParaRPr lang="zh-CN" altLang="en-US" sz="1400" dirty="0">
                <a:solidFill>
                  <a:srgbClr val="FFFFFF"/>
                </a:solidFill>
                <a:latin typeface="+mn-lt"/>
                <a:ea typeface="微软雅黑" panose="020B0503020204020204" pitchFamily="34" charset="-122"/>
              </a:endParaRPr>
            </a:p>
          </p:txBody>
        </p:sp>
        <p:sp>
          <p:nvSpPr>
            <p:cNvPr id="34826" name="文本框 25"/>
            <p:cNvSpPr txBox="1">
              <a:spLocks noChangeArrowheads="1"/>
            </p:cNvSpPr>
            <p:nvPr/>
          </p:nvSpPr>
          <p:spPr bwMode="auto">
            <a:xfrm>
              <a:off x="4508346" y="864629"/>
              <a:ext cx="432912" cy="4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eaLnBrk="1" hangingPunct="1"/>
              <a:endParaRPr lang="zh-CN" altLang="en-US" sz="2800" dirty="0">
                <a:solidFill>
                  <a:schemeClr val="bg1"/>
                </a:solidFill>
                <a:cs typeface="Arial" panose="020B0604020202020204" pitchFamily="34" charset="0"/>
              </a:endParaRPr>
            </a:p>
          </p:txBody>
        </p:sp>
      </p:grpSp>
      <p:sp>
        <p:nvSpPr>
          <p:cNvPr id="13" name="Text Box 10"/>
          <p:cNvSpPr txBox="1">
            <a:spLocks noChangeArrowheads="1"/>
          </p:cNvSpPr>
          <p:nvPr/>
        </p:nvSpPr>
        <p:spPr bwMode="auto">
          <a:xfrm>
            <a:off x="1094645" y="788748"/>
            <a:ext cx="3619765" cy="453457"/>
          </a:xfrm>
          <a:prstGeom prst="rect">
            <a:avLst/>
          </a:prstGeom>
          <a:noFill/>
          <a:ln w="9525">
            <a:noFill/>
            <a:miter lim="800000"/>
          </a:ln>
        </p:spPr>
        <p:txBody>
          <a:bodyPr wrap="square" lIns="45720" tIns="22860" rIns="45720" bIns="22860">
            <a:spAutoFit/>
          </a:bodyPr>
          <a:lstStyle/>
          <a:p>
            <a:pPr defTabSz="1087755" eaLnBrk="1" fontAlgn="auto" hangingPunct="1">
              <a:lnSpc>
                <a:spcPct val="150000"/>
              </a:lnSpc>
              <a:spcBef>
                <a:spcPts val="0"/>
              </a:spcBef>
              <a:spcAft>
                <a:spcPts val="0"/>
              </a:spcAft>
              <a:defRPr/>
            </a:pPr>
            <a:r>
              <a:rPr lang="zh-CN" altLang="en-US" sz="2000" b="1" dirty="0">
                <a:solidFill>
                  <a:srgbClr val="E5472E"/>
                </a:solidFill>
                <a:latin typeface="微软雅黑" panose="020B0503020204020204" pitchFamily="34" charset="-122"/>
                <a:ea typeface="微软雅黑" panose="020B0503020204020204" pitchFamily="34" charset="-122"/>
              </a:rPr>
              <a:t>第一步：下载安装学习通</a:t>
            </a:r>
            <a:r>
              <a:rPr lang="en-US" altLang="zh-CN" sz="2000" b="1" dirty="0">
                <a:solidFill>
                  <a:srgbClr val="E5472E"/>
                </a:solidFill>
                <a:latin typeface="微软雅黑" panose="020B0503020204020204" pitchFamily="34" charset="-122"/>
                <a:ea typeface="微软雅黑" panose="020B0503020204020204" pitchFamily="34" charset="-122"/>
              </a:rPr>
              <a:t>APP</a:t>
            </a:r>
            <a:endParaRPr lang="zh-CN" altLang="en-US" sz="2000" b="1" dirty="0">
              <a:solidFill>
                <a:srgbClr val="E5472E"/>
              </a:solidFill>
              <a:latin typeface="微软雅黑" panose="020B0503020204020204" pitchFamily="34" charset="-122"/>
              <a:ea typeface="微软雅黑" panose="020B0503020204020204" pitchFamily="34" charset="-122"/>
            </a:endParaRPr>
          </a:p>
        </p:txBody>
      </p:sp>
      <p:grpSp>
        <p:nvGrpSpPr>
          <p:cNvPr id="12" name="组合 11"/>
          <p:cNvGrpSpPr/>
          <p:nvPr/>
        </p:nvGrpSpPr>
        <p:grpSpPr>
          <a:xfrm>
            <a:off x="6732240" y="3628612"/>
            <a:ext cx="895375" cy="1514888"/>
            <a:chOff x="11271250" y="2601913"/>
            <a:chExt cx="608013" cy="1028700"/>
          </a:xfrm>
        </p:grpSpPr>
        <p:sp>
          <p:nvSpPr>
            <p:cNvPr id="14" name="Freeform 34"/>
            <p:cNvSpPr/>
            <p:nvPr/>
          </p:nvSpPr>
          <p:spPr bwMode="auto">
            <a:xfrm>
              <a:off x="11271250" y="2601913"/>
              <a:ext cx="608013" cy="806450"/>
            </a:xfrm>
            <a:custGeom>
              <a:avLst/>
              <a:gdLst>
                <a:gd name="T0" fmla="*/ 275 w 276"/>
                <a:gd name="T1" fmla="*/ 149 h 366"/>
                <a:gd name="T2" fmla="*/ 230 w 276"/>
                <a:gd name="T3" fmla="*/ 147 h 366"/>
                <a:gd name="T4" fmla="*/ 230 w 276"/>
                <a:gd name="T5" fmla="*/ 162 h 366"/>
                <a:gd name="T6" fmla="*/ 229 w 276"/>
                <a:gd name="T7" fmla="*/ 162 h 366"/>
                <a:gd name="T8" fmla="*/ 229 w 276"/>
                <a:gd name="T9" fmla="*/ 127 h 366"/>
                <a:gd name="T10" fmla="*/ 184 w 276"/>
                <a:gd name="T11" fmla="*/ 127 h 366"/>
                <a:gd name="T12" fmla="*/ 184 w 276"/>
                <a:gd name="T13" fmla="*/ 161 h 366"/>
                <a:gd name="T14" fmla="*/ 181 w 276"/>
                <a:gd name="T15" fmla="*/ 161 h 366"/>
                <a:gd name="T16" fmla="*/ 181 w 276"/>
                <a:gd name="T17" fmla="*/ 110 h 366"/>
                <a:gd name="T18" fmla="*/ 136 w 276"/>
                <a:gd name="T19" fmla="*/ 110 h 366"/>
                <a:gd name="T20" fmla="*/ 136 w 276"/>
                <a:gd name="T21" fmla="*/ 160 h 366"/>
                <a:gd name="T22" fmla="*/ 133 w 276"/>
                <a:gd name="T23" fmla="*/ 160 h 366"/>
                <a:gd name="T24" fmla="*/ 133 w 276"/>
                <a:gd name="T25" fmla="*/ 19 h 366"/>
                <a:gd name="T26" fmla="*/ 88 w 276"/>
                <a:gd name="T27" fmla="*/ 19 h 366"/>
                <a:gd name="T28" fmla="*/ 88 w 276"/>
                <a:gd name="T29" fmla="*/ 159 h 366"/>
                <a:gd name="T30" fmla="*/ 88 w 276"/>
                <a:gd name="T31" fmla="*/ 159 h 366"/>
                <a:gd name="T32" fmla="*/ 88 w 276"/>
                <a:gd name="T33" fmla="*/ 164 h 366"/>
                <a:gd name="T34" fmla="*/ 88 w 276"/>
                <a:gd name="T35" fmla="*/ 166 h 366"/>
                <a:gd name="T36" fmla="*/ 88 w 276"/>
                <a:gd name="T37" fmla="*/ 166 h 366"/>
                <a:gd name="T38" fmla="*/ 90 w 276"/>
                <a:gd name="T39" fmla="*/ 234 h 366"/>
                <a:gd name="T40" fmla="*/ 89 w 276"/>
                <a:gd name="T41" fmla="*/ 237 h 366"/>
                <a:gd name="T42" fmla="*/ 42 w 276"/>
                <a:gd name="T43" fmla="*/ 164 h 366"/>
                <a:gd name="T44" fmla="*/ 4 w 276"/>
                <a:gd name="T45" fmla="*/ 174 h 366"/>
                <a:gd name="T46" fmla="*/ 88 w 276"/>
                <a:gd name="T47" fmla="*/ 321 h 366"/>
                <a:gd name="T48" fmla="*/ 98 w 276"/>
                <a:gd name="T49" fmla="*/ 350 h 366"/>
                <a:gd name="T50" fmla="*/ 99 w 276"/>
                <a:gd name="T51" fmla="*/ 364 h 366"/>
                <a:gd name="T52" fmla="*/ 252 w 276"/>
                <a:gd name="T53" fmla="*/ 366 h 366"/>
                <a:gd name="T54" fmla="*/ 254 w 276"/>
                <a:gd name="T55" fmla="*/ 344 h 366"/>
                <a:gd name="T56" fmla="*/ 260 w 276"/>
                <a:gd name="T57" fmla="*/ 329 h 366"/>
                <a:gd name="T58" fmla="*/ 272 w 276"/>
                <a:gd name="T59" fmla="*/ 199 h 366"/>
                <a:gd name="T60" fmla="*/ 275 w 276"/>
                <a:gd name="T61" fmla="*/ 149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6" h="366">
                  <a:moveTo>
                    <a:pt x="275" y="149"/>
                  </a:moveTo>
                  <a:cubicBezTo>
                    <a:pt x="274" y="130"/>
                    <a:pt x="231" y="128"/>
                    <a:pt x="230" y="147"/>
                  </a:cubicBezTo>
                  <a:cubicBezTo>
                    <a:pt x="230" y="155"/>
                    <a:pt x="230" y="153"/>
                    <a:pt x="230" y="162"/>
                  </a:cubicBezTo>
                  <a:cubicBezTo>
                    <a:pt x="229" y="162"/>
                    <a:pt x="229" y="162"/>
                    <a:pt x="229" y="162"/>
                  </a:cubicBezTo>
                  <a:cubicBezTo>
                    <a:pt x="229" y="153"/>
                    <a:pt x="229" y="135"/>
                    <a:pt x="229" y="127"/>
                  </a:cubicBezTo>
                  <a:cubicBezTo>
                    <a:pt x="228" y="108"/>
                    <a:pt x="184" y="108"/>
                    <a:pt x="184" y="127"/>
                  </a:cubicBezTo>
                  <a:cubicBezTo>
                    <a:pt x="184" y="134"/>
                    <a:pt x="184" y="152"/>
                    <a:pt x="184" y="161"/>
                  </a:cubicBezTo>
                  <a:cubicBezTo>
                    <a:pt x="181" y="161"/>
                    <a:pt x="181" y="161"/>
                    <a:pt x="181" y="161"/>
                  </a:cubicBezTo>
                  <a:cubicBezTo>
                    <a:pt x="181" y="151"/>
                    <a:pt x="181" y="118"/>
                    <a:pt x="181" y="110"/>
                  </a:cubicBezTo>
                  <a:cubicBezTo>
                    <a:pt x="180" y="91"/>
                    <a:pt x="136" y="91"/>
                    <a:pt x="136" y="110"/>
                  </a:cubicBezTo>
                  <a:cubicBezTo>
                    <a:pt x="136" y="118"/>
                    <a:pt x="136" y="151"/>
                    <a:pt x="136" y="160"/>
                  </a:cubicBezTo>
                  <a:cubicBezTo>
                    <a:pt x="133" y="160"/>
                    <a:pt x="133" y="160"/>
                    <a:pt x="133" y="160"/>
                  </a:cubicBezTo>
                  <a:cubicBezTo>
                    <a:pt x="133" y="138"/>
                    <a:pt x="134" y="60"/>
                    <a:pt x="133" y="19"/>
                  </a:cubicBezTo>
                  <a:cubicBezTo>
                    <a:pt x="132" y="0"/>
                    <a:pt x="88" y="0"/>
                    <a:pt x="88" y="19"/>
                  </a:cubicBezTo>
                  <a:cubicBezTo>
                    <a:pt x="88" y="62"/>
                    <a:pt x="88" y="136"/>
                    <a:pt x="88" y="159"/>
                  </a:cubicBezTo>
                  <a:cubicBezTo>
                    <a:pt x="88" y="159"/>
                    <a:pt x="88" y="159"/>
                    <a:pt x="88" y="159"/>
                  </a:cubicBezTo>
                  <a:cubicBezTo>
                    <a:pt x="88" y="164"/>
                    <a:pt x="88" y="164"/>
                    <a:pt x="88" y="164"/>
                  </a:cubicBezTo>
                  <a:cubicBezTo>
                    <a:pt x="88" y="165"/>
                    <a:pt x="88" y="166"/>
                    <a:pt x="88" y="166"/>
                  </a:cubicBezTo>
                  <a:cubicBezTo>
                    <a:pt x="88" y="166"/>
                    <a:pt x="88" y="166"/>
                    <a:pt x="88" y="166"/>
                  </a:cubicBezTo>
                  <a:cubicBezTo>
                    <a:pt x="90" y="234"/>
                    <a:pt x="90" y="234"/>
                    <a:pt x="90" y="234"/>
                  </a:cubicBezTo>
                  <a:cubicBezTo>
                    <a:pt x="89" y="237"/>
                    <a:pt x="89" y="237"/>
                    <a:pt x="89" y="237"/>
                  </a:cubicBezTo>
                  <a:cubicBezTo>
                    <a:pt x="73" y="200"/>
                    <a:pt x="61" y="170"/>
                    <a:pt x="42" y="164"/>
                  </a:cubicBezTo>
                  <a:cubicBezTo>
                    <a:pt x="32" y="162"/>
                    <a:pt x="0" y="165"/>
                    <a:pt x="4" y="174"/>
                  </a:cubicBezTo>
                  <a:cubicBezTo>
                    <a:pt x="31" y="225"/>
                    <a:pt x="74" y="298"/>
                    <a:pt x="88" y="321"/>
                  </a:cubicBezTo>
                  <a:cubicBezTo>
                    <a:pt x="98" y="350"/>
                    <a:pt x="98" y="350"/>
                    <a:pt x="98" y="350"/>
                  </a:cubicBezTo>
                  <a:cubicBezTo>
                    <a:pt x="99" y="364"/>
                    <a:pt x="99" y="364"/>
                    <a:pt x="99" y="364"/>
                  </a:cubicBezTo>
                  <a:cubicBezTo>
                    <a:pt x="252" y="366"/>
                    <a:pt x="252" y="366"/>
                    <a:pt x="252" y="366"/>
                  </a:cubicBezTo>
                  <a:cubicBezTo>
                    <a:pt x="254" y="344"/>
                    <a:pt x="254" y="344"/>
                    <a:pt x="254" y="344"/>
                  </a:cubicBezTo>
                  <a:cubicBezTo>
                    <a:pt x="254" y="344"/>
                    <a:pt x="259" y="333"/>
                    <a:pt x="260" y="329"/>
                  </a:cubicBezTo>
                  <a:cubicBezTo>
                    <a:pt x="266" y="303"/>
                    <a:pt x="270" y="239"/>
                    <a:pt x="272" y="199"/>
                  </a:cubicBezTo>
                  <a:cubicBezTo>
                    <a:pt x="274" y="176"/>
                    <a:pt x="276" y="166"/>
                    <a:pt x="275" y="149"/>
                  </a:cubicBezTo>
                </a:path>
              </a:pathLst>
            </a:custGeom>
            <a:solidFill>
              <a:srgbClr val="EBB18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5" name="Freeform 35"/>
            <p:cNvSpPr/>
            <p:nvPr/>
          </p:nvSpPr>
          <p:spPr bwMode="auto">
            <a:xfrm>
              <a:off x="11458575" y="3357563"/>
              <a:ext cx="403225" cy="61913"/>
            </a:xfrm>
            <a:custGeom>
              <a:avLst/>
              <a:gdLst>
                <a:gd name="T0" fmla="*/ 253 w 254"/>
                <a:gd name="T1" fmla="*/ 39 h 39"/>
                <a:gd name="T2" fmla="*/ 0 w 254"/>
                <a:gd name="T3" fmla="*/ 36 h 39"/>
                <a:gd name="T4" fmla="*/ 0 w 254"/>
                <a:gd name="T5" fmla="*/ 0 h 39"/>
                <a:gd name="T6" fmla="*/ 254 w 254"/>
                <a:gd name="T7" fmla="*/ 3 h 39"/>
                <a:gd name="T8" fmla="*/ 253 w 254"/>
                <a:gd name="T9" fmla="*/ 39 h 39"/>
              </a:gdLst>
              <a:ahLst/>
              <a:cxnLst>
                <a:cxn ang="0">
                  <a:pos x="T0" y="T1"/>
                </a:cxn>
                <a:cxn ang="0">
                  <a:pos x="T2" y="T3"/>
                </a:cxn>
                <a:cxn ang="0">
                  <a:pos x="T4" y="T5"/>
                </a:cxn>
                <a:cxn ang="0">
                  <a:pos x="T6" y="T7"/>
                </a:cxn>
                <a:cxn ang="0">
                  <a:pos x="T8" y="T9"/>
                </a:cxn>
              </a:cxnLst>
              <a:rect l="0" t="0" r="r" b="b"/>
              <a:pathLst>
                <a:path w="254" h="39">
                  <a:moveTo>
                    <a:pt x="253" y="39"/>
                  </a:moveTo>
                  <a:lnTo>
                    <a:pt x="0" y="36"/>
                  </a:lnTo>
                  <a:lnTo>
                    <a:pt x="0" y="0"/>
                  </a:lnTo>
                  <a:lnTo>
                    <a:pt x="254" y="3"/>
                  </a:lnTo>
                  <a:lnTo>
                    <a:pt x="253" y="3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6" name="Freeform 36"/>
            <p:cNvSpPr/>
            <p:nvPr/>
          </p:nvSpPr>
          <p:spPr bwMode="auto">
            <a:xfrm>
              <a:off x="11442700" y="3398838"/>
              <a:ext cx="428625" cy="231775"/>
            </a:xfrm>
            <a:custGeom>
              <a:avLst/>
              <a:gdLst>
                <a:gd name="T0" fmla="*/ 268 w 270"/>
                <a:gd name="T1" fmla="*/ 146 h 146"/>
                <a:gd name="T2" fmla="*/ 0 w 270"/>
                <a:gd name="T3" fmla="*/ 143 h 146"/>
                <a:gd name="T4" fmla="*/ 2 w 270"/>
                <a:gd name="T5" fmla="*/ 0 h 146"/>
                <a:gd name="T6" fmla="*/ 270 w 270"/>
                <a:gd name="T7" fmla="*/ 3 h 146"/>
                <a:gd name="T8" fmla="*/ 268 w 270"/>
                <a:gd name="T9" fmla="*/ 146 h 146"/>
              </a:gdLst>
              <a:ahLst/>
              <a:cxnLst>
                <a:cxn ang="0">
                  <a:pos x="T0" y="T1"/>
                </a:cxn>
                <a:cxn ang="0">
                  <a:pos x="T2" y="T3"/>
                </a:cxn>
                <a:cxn ang="0">
                  <a:pos x="T4" y="T5"/>
                </a:cxn>
                <a:cxn ang="0">
                  <a:pos x="T6" y="T7"/>
                </a:cxn>
                <a:cxn ang="0">
                  <a:pos x="T8" y="T9"/>
                </a:cxn>
              </a:cxnLst>
              <a:rect l="0" t="0" r="r" b="b"/>
              <a:pathLst>
                <a:path w="270" h="146">
                  <a:moveTo>
                    <a:pt x="268" y="146"/>
                  </a:moveTo>
                  <a:lnTo>
                    <a:pt x="0" y="143"/>
                  </a:lnTo>
                  <a:lnTo>
                    <a:pt x="2" y="0"/>
                  </a:lnTo>
                  <a:lnTo>
                    <a:pt x="270" y="3"/>
                  </a:lnTo>
                  <a:lnTo>
                    <a:pt x="268" y="146"/>
                  </a:lnTo>
                  <a:close/>
                </a:path>
              </a:pathLst>
            </a:custGeom>
            <a:solidFill>
              <a:srgbClr val="233A4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 name="Freeform 39"/>
            <p:cNvSpPr/>
            <p:nvPr/>
          </p:nvSpPr>
          <p:spPr bwMode="auto">
            <a:xfrm>
              <a:off x="11474450" y="2617788"/>
              <a:ext cx="79375" cy="71438"/>
            </a:xfrm>
            <a:custGeom>
              <a:avLst/>
              <a:gdLst>
                <a:gd name="T0" fmla="*/ 18 w 36"/>
                <a:gd name="T1" fmla="*/ 0 h 33"/>
                <a:gd name="T2" fmla="*/ 0 w 36"/>
                <a:gd name="T3" fmla="*/ 7 h 33"/>
                <a:gd name="T4" fmla="*/ 0 w 36"/>
                <a:gd name="T5" fmla="*/ 18 h 33"/>
                <a:gd name="T6" fmla="*/ 18 w 36"/>
                <a:gd name="T7" fmla="*/ 33 h 33"/>
                <a:gd name="T8" fmla="*/ 36 w 36"/>
                <a:gd name="T9" fmla="*/ 18 h 33"/>
                <a:gd name="T10" fmla="*/ 36 w 36"/>
                <a:gd name="T11" fmla="*/ 7 h 33"/>
                <a:gd name="T12" fmla="*/ 18 w 36"/>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36" h="33">
                  <a:moveTo>
                    <a:pt x="18" y="0"/>
                  </a:moveTo>
                  <a:cubicBezTo>
                    <a:pt x="9" y="0"/>
                    <a:pt x="0" y="3"/>
                    <a:pt x="0" y="7"/>
                  </a:cubicBezTo>
                  <a:cubicBezTo>
                    <a:pt x="0" y="18"/>
                    <a:pt x="0" y="18"/>
                    <a:pt x="0" y="18"/>
                  </a:cubicBezTo>
                  <a:cubicBezTo>
                    <a:pt x="0" y="27"/>
                    <a:pt x="8" y="33"/>
                    <a:pt x="18" y="33"/>
                  </a:cubicBezTo>
                  <a:cubicBezTo>
                    <a:pt x="28" y="33"/>
                    <a:pt x="36" y="27"/>
                    <a:pt x="36" y="18"/>
                  </a:cubicBezTo>
                  <a:cubicBezTo>
                    <a:pt x="36" y="7"/>
                    <a:pt x="36" y="7"/>
                    <a:pt x="36" y="7"/>
                  </a:cubicBezTo>
                  <a:cubicBezTo>
                    <a:pt x="36" y="3"/>
                    <a:pt x="27" y="0"/>
                    <a:pt x="18" y="0"/>
                  </a:cubicBezTo>
                </a:path>
              </a:pathLst>
            </a:custGeom>
            <a:solidFill>
              <a:srgbClr val="F0BD9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 name="Freeform 40"/>
            <p:cNvSpPr/>
            <p:nvPr/>
          </p:nvSpPr>
          <p:spPr bwMode="auto">
            <a:xfrm>
              <a:off x="11280775" y="2970213"/>
              <a:ext cx="74613" cy="85725"/>
            </a:xfrm>
            <a:custGeom>
              <a:avLst/>
              <a:gdLst>
                <a:gd name="T0" fmla="*/ 18 w 34"/>
                <a:gd name="T1" fmla="*/ 0 h 39"/>
                <a:gd name="T2" fmla="*/ 0 w 34"/>
                <a:gd name="T3" fmla="*/ 6 h 39"/>
                <a:gd name="T4" fmla="*/ 0 w 34"/>
                <a:gd name="T5" fmla="*/ 7 h 39"/>
                <a:gd name="T6" fmla="*/ 18 w 34"/>
                <a:gd name="T7" fmla="*/ 39 h 39"/>
                <a:gd name="T8" fmla="*/ 19 w 34"/>
                <a:gd name="T9" fmla="*/ 39 h 39"/>
                <a:gd name="T10" fmla="*/ 29 w 34"/>
                <a:gd name="T11" fmla="*/ 13 h 39"/>
                <a:gd name="T12" fmla="*/ 23 w 34"/>
                <a:gd name="T13" fmla="*/ 2 h 39"/>
                <a:gd name="T14" fmla="*/ 18 w 34"/>
                <a:gd name="T15" fmla="*/ 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39">
                  <a:moveTo>
                    <a:pt x="18" y="0"/>
                  </a:moveTo>
                  <a:cubicBezTo>
                    <a:pt x="13" y="0"/>
                    <a:pt x="6" y="2"/>
                    <a:pt x="0" y="6"/>
                  </a:cubicBezTo>
                  <a:cubicBezTo>
                    <a:pt x="0" y="6"/>
                    <a:pt x="0" y="7"/>
                    <a:pt x="0" y="7"/>
                  </a:cubicBezTo>
                  <a:cubicBezTo>
                    <a:pt x="6" y="17"/>
                    <a:pt x="11" y="28"/>
                    <a:pt x="18" y="39"/>
                  </a:cubicBezTo>
                  <a:cubicBezTo>
                    <a:pt x="19" y="39"/>
                    <a:pt x="19" y="39"/>
                    <a:pt x="19" y="39"/>
                  </a:cubicBezTo>
                  <a:cubicBezTo>
                    <a:pt x="29" y="33"/>
                    <a:pt x="34" y="21"/>
                    <a:pt x="29" y="13"/>
                  </a:cubicBezTo>
                  <a:cubicBezTo>
                    <a:pt x="23" y="2"/>
                    <a:pt x="23" y="2"/>
                    <a:pt x="23" y="2"/>
                  </a:cubicBezTo>
                  <a:cubicBezTo>
                    <a:pt x="22" y="0"/>
                    <a:pt x="20" y="0"/>
                    <a:pt x="18" y="0"/>
                  </a:cubicBezTo>
                </a:path>
              </a:pathLst>
            </a:custGeom>
            <a:solidFill>
              <a:srgbClr val="F0BD9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pic>
        <p:nvPicPr>
          <p:cNvPr id="2" name="图片 1"/>
          <p:cNvPicPr>
            <a:picLocks noChangeAspect="1"/>
          </p:cNvPicPr>
          <p:nvPr/>
        </p:nvPicPr>
        <p:blipFill>
          <a:blip r:embed="rId1"/>
          <a:stretch>
            <a:fillRect/>
          </a:stretch>
        </p:blipFill>
        <p:spPr>
          <a:xfrm>
            <a:off x="6012180" y="1413510"/>
            <a:ext cx="2181225" cy="21894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50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0-#ppt_w/2"/>
                                          </p:val>
                                        </p:tav>
                                        <p:tav tm="100000">
                                          <p:val>
                                            <p:strVal val="#ppt_x"/>
                                          </p:val>
                                        </p:tav>
                                      </p:tavLst>
                                    </p:anim>
                                    <p:anim calcmode="lin" valueType="num">
                                      <p:cBhvr additive="base">
                                        <p:cTn id="8"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10"/>
          <p:cNvSpPr txBox="1">
            <a:spLocks noChangeArrowheads="1"/>
          </p:cNvSpPr>
          <p:nvPr/>
        </p:nvSpPr>
        <p:spPr bwMode="auto">
          <a:xfrm>
            <a:off x="1166812" y="267718"/>
            <a:ext cx="4485308" cy="534890"/>
          </a:xfrm>
          <a:prstGeom prst="rect">
            <a:avLst/>
          </a:prstGeom>
          <a:noFill/>
          <a:ln w="9525">
            <a:noFill/>
            <a:miter lim="800000"/>
          </a:ln>
        </p:spPr>
        <p:txBody>
          <a:bodyPr wrap="square" lIns="45720" tIns="22860" rIns="45720" bIns="22860">
            <a:spAutoFit/>
          </a:bodyPr>
          <a:lstStyle/>
          <a:p>
            <a:pPr defTabSz="1087755">
              <a:lnSpc>
                <a:spcPct val="150000"/>
              </a:lnSpc>
              <a:defRPr/>
            </a:pPr>
            <a:r>
              <a:rPr lang="zh-CN" altLang="en-US" sz="2000" b="1" dirty="0">
                <a:solidFill>
                  <a:srgbClr val="E5472E"/>
                </a:solidFill>
                <a:latin typeface="微软雅黑" panose="020B0503020204020204" pitchFamily="34" charset="-122"/>
                <a:ea typeface="微软雅黑" panose="020B0503020204020204" pitchFamily="34" charset="-122"/>
              </a:rPr>
              <a:t>第二步：</a:t>
            </a:r>
            <a:r>
              <a:rPr lang="zh-CN" altLang="en-US" sz="2400" b="1" dirty="0">
                <a:solidFill>
                  <a:srgbClr val="9D6819"/>
                </a:solidFill>
                <a:latin typeface="微软雅黑" panose="020B0503020204020204" pitchFamily="34" charset="-122"/>
                <a:ea typeface="微软雅黑" panose="020B0503020204020204" pitchFamily="34" charset="-122"/>
              </a:rPr>
              <a:t>使用手机号</a:t>
            </a:r>
            <a:r>
              <a:rPr lang="zh-CN" altLang="en-US" sz="2000" b="1" dirty="0">
                <a:solidFill>
                  <a:srgbClr val="FF0000"/>
                </a:solidFill>
                <a:latin typeface="微软雅黑" panose="020B0503020204020204" pitchFamily="34" charset="-122"/>
                <a:ea typeface="微软雅黑" panose="020B0503020204020204" pitchFamily="34" charset="-122"/>
              </a:rPr>
              <a:t>注册学习通</a:t>
            </a:r>
            <a:endParaRPr lang="zh-CN" altLang="en-US" b="1" dirty="0">
              <a:solidFill>
                <a:srgbClr val="FF0000"/>
              </a:solidFill>
              <a:latin typeface="微软雅黑" panose="020B0503020204020204" pitchFamily="34" charset="-122"/>
              <a:ea typeface="微软雅黑" panose="020B0503020204020204" pitchFamily="34" charset="-122"/>
            </a:endParaRPr>
          </a:p>
        </p:txBody>
      </p:sp>
      <p:grpSp>
        <p:nvGrpSpPr>
          <p:cNvPr id="16" name="组合 15"/>
          <p:cNvGrpSpPr/>
          <p:nvPr/>
        </p:nvGrpSpPr>
        <p:grpSpPr bwMode="auto">
          <a:xfrm>
            <a:off x="252315" y="306657"/>
            <a:ext cx="815975" cy="522287"/>
            <a:chOff x="4353620" y="864629"/>
            <a:chExt cx="742365" cy="476312"/>
          </a:xfrm>
        </p:grpSpPr>
        <p:sp>
          <p:nvSpPr>
            <p:cNvPr id="17" name="KSO_Shape"/>
            <p:cNvSpPr/>
            <p:nvPr/>
          </p:nvSpPr>
          <p:spPr bwMode="auto">
            <a:xfrm>
              <a:off x="4353620" y="866076"/>
              <a:ext cx="742365" cy="408268"/>
            </a:xfrm>
            <a:custGeom>
              <a:avLst/>
              <a:gdLst>
                <a:gd name="T0" fmla="*/ 2147483646 w 5345"/>
                <a:gd name="T1" fmla="*/ 2147483646 h 2936"/>
                <a:gd name="T2" fmla="*/ 2147483646 w 5345"/>
                <a:gd name="T3" fmla="*/ 2147483646 h 2936"/>
                <a:gd name="T4" fmla="*/ 2147483646 w 5345"/>
                <a:gd name="T5" fmla="*/ 2147483646 h 2936"/>
                <a:gd name="T6" fmla="*/ 2147483646 w 5345"/>
                <a:gd name="T7" fmla="*/ 2147483646 h 2936"/>
                <a:gd name="T8" fmla="*/ 2147483646 w 5345"/>
                <a:gd name="T9" fmla="*/ 2147483646 h 2936"/>
                <a:gd name="T10" fmla="*/ 2147483646 w 5345"/>
                <a:gd name="T11" fmla="*/ 2147483646 h 2936"/>
                <a:gd name="T12" fmla="*/ 2147483646 w 5345"/>
                <a:gd name="T13" fmla="*/ 2147483646 h 2936"/>
                <a:gd name="T14" fmla="*/ 2147483646 w 5345"/>
                <a:gd name="T15" fmla="*/ 2147483646 h 2936"/>
                <a:gd name="T16" fmla="*/ 2147483646 w 5345"/>
                <a:gd name="T17" fmla="*/ 2147483646 h 2936"/>
                <a:gd name="T18" fmla="*/ 2147483646 w 5345"/>
                <a:gd name="T19" fmla="*/ 2147483646 h 2936"/>
                <a:gd name="T20" fmla="*/ 2147483646 w 5345"/>
                <a:gd name="T21" fmla="*/ 2147483646 h 2936"/>
                <a:gd name="T22" fmla="*/ 2147483646 w 5345"/>
                <a:gd name="T23" fmla="*/ 2147483646 h 2936"/>
                <a:gd name="T24" fmla="*/ 2147483646 w 5345"/>
                <a:gd name="T25" fmla="*/ 2147483646 h 2936"/>
                <a:gd name="T26" fmla="*/ 2147483646 w 5345"/>
                <a:gd name="T27" fmla="*/ 2147483646 h 2936"/>
                <a:gd name="T28" fmla="*/ 2147483646 w 5345"/>
                <a:gd name="T29" fmla="*/ 2147483646 h 2936"/>
                <a:gd name="T30" fmla="*/ 2147483646 w 5345"/>
                <a:gd name="T31" fmla="*/ 772639970 h 2936"/>
                <a:gd name="T32" fmla="*/ 2147483646 w 5345"/>
                <a:gd name="T33" fmla="*/ 0 h 2936"/>
                <a:gd name="T34" fmla="*/ 2147483646 w 5345"/>
                <a:gd name="T35" fmla="*/ 363587807 h 2936"/>
                <a:gd name="T36" fmla="*/ 2147483646 w 5345"/>
                <a:gd name="T37" fmla="*/ 2147483646 h 2936"/>
                <a:gd name="T38" fmla="*/ 2147483646 w 5345"/>
                <a:gd name="T39" fmla="*/ 2147483646 h 2936"/>
                <a:gd name="T40" fmla="*/ 2147483646 w 5345"/>
                <a:gd name="T41" fmla="*/ 2147483646 h 2936"/>
                <a:gd name="T42" fmla="*/ 2147483646 w 5345"/>
                <a:gd name="T43" fmla="*/ 2147483646 h 2936"/>
                <a:gd name="T44" fmla="*/ 2147483646 w 5345"/>
                <a:gd name="T45" fmla="*/ 2147483646 h 2936"/>
                <a:gd name="T46" fmla="*/ 2147483646 w 5345"/>
                <a:gd name="T47" fmla="*/ 2147483646 h 2936"/>
                <a:gd name="T48" fmla="*/ 2147483646 w 5345"/>
                <a:gd name="T49" fmla="*/ 2147483646 h 2936"/>
                <a:gd name="T50" fmla="*/ 2147483646 w 5345"/>
                <a:gd name="T51" fmla="*/ 2147483646 h 2936"/>
                <a:gd name="T52" fmla="*/ 2147483646 w 5345"/>
                <a:gd name="T53" fmla="*/ 2147483646 h 2936"/>
                <a:gd name="T54" fmla="*/ 2147483646 w 5345"/>
                <a:gd name="T55" fmla="*/ 2147483646 h 2936"/>
                <a:gd name="T56" fmla="*/ 2147483646 w 5345"/>
                <a:gd name="T57" fmla="*/ 2147483646 h 2936"/>
                <a:gd name="T58" fmla="*/ 2147483646 w 5345"/>
                <a:gd name="T59" fmla="*/ 2147483646 h 2936"/>
                <a:gd name="T60" fmla="*/ 2147483646 w 5345"/>
                <a:gd name="T61" fmla="*/ 2147483646 h 2936"/>
                <a:gd name="T62" fmla="*/ 452722804 w 5345"/>
                <a:gd name="T63" fmla="*/ 2147483646 h 2936"/>
                <a:gd name="T64" fmla="*/ 90570008 w 5345"/>
                <a:gd name="T65" fmla="*/ 2147483646 h 2936"/>
                <a:gd name="T66" fmla="*/ 1629877726 w 5345"/>
                <a:gd name="T67" fmla="*/ 2147483646 h 2936"/>
                <a:gd name="T68" fmla="*/ 2147483646 w 5345"/>
                <a:gd name="T69" fmla="*/ 2147483646 h 2936"/>
                <a:gd name="T70" fmla="*/ 2147483646 w 5345"/>
                <a:gd name="T71" fmla="*/ 2147483646 h 2936"/>
                <a:gd name="T72" fmla="*/ 2147483646 w 5345"/>
                <a:gd name="T73" fmla="*/ 2147483646 h 2936"/>
                <a:gd name="T74" fmla="*/ 2147483646 w 5345"/>
                <a:gd name="T75" fmla="*/ 2147483646 h 2936"/>
                <a:gd name="T76" fmla="*/ 2147483646 w 5345"/>
                <a:gd name="T77" fmla="*/ 2147483646 h 2936"/>
                <a:gd name="T78" fmla="*/ 2147483646 w 5345"/>
                <a:gd name="T79" fmla="*/ 2147483646 h 2936"/>
                <a:gd name="T80" fmla="*/ 2147483646 w 5345"/>
                <a:gd name="T81" fmla="*/ 2147483646 h 2936"/>
                <a:gd name="T82" fmla="*/ 2147483646 w 5345"/>
                <a:gd name="T83" fmla="*/ 2147483646 h 2936"/>
                <a:gd name="T84" fmla="*/ 2147483646 w 5345"/>
                <a:gd name="T85" fmla="*/ 2147483646 h 2936"/>
                <a:gd name="T86" fmla="*/ 2147483646 w 5345"/>
                <a:gd name="T87" fmla="*/ 2147483646 h 2936"/>
                <a:gd name="T88" fmla="*/ 2147483646 w 5345"/>
                <a:gd name="T89" fmla="*/ 2147483646 h 2936"/>
                <a:gd name="T90" fmla="*/ 2147483646 w 5345"/>
                <a:gd name="T91" fmla="*/ 2147483646 h 2936"/>
                <a:gd name="T92" fmla="*/ 2147483646 w 5345"/>
                <a:gd name="T93" fmla="*/ 2147483646 h 2936"/>
                <a:gd name="T94" fmla="*/ 2147483646 w 5345"/>
                <a:gd name="T95" fmla="*/ 2147483646 h 2936"/>
                <a:gd name="T96" fmla="*/ 2147483646 w 5345"/>
                <a:gd name="T97" fmla="*/ 2147483646 h 2936"/>
                <a:gd name="T98" fmla="*/ 2147483646 w 5345"/>
                <a:gd name="T99" fmla="*/ 2147483646 h 2936"/>
                <a:gd name="T100" fmla="*/ 2147483646 w 5345"/>
                <a:gd name="T101" fmla="*/ 2147483646 h 2936"/>
                <a:gd name="T102" fmla="*/ 2147483646 w 5345"/>
                <a:gd name="T103" fmla="*/ 2147483646 h 2936"/>
                <a:gd name="T104" fmla="*/ 2147483646 w 5345"/>
                <a:gd name="T105" fmla="*/ 2147483646 h 29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345" h="2936">
                  <a:moveTo>
                    <a:pt x="4729" y="1661"/>
                  </a:moveTo>
                  <a:lnTo>
                    <a:pt x="4729" y="1661"/>
                  </a:lnTo>
                  <a:lnTo>
                    <a:pt x="4723" y="1609"/>
                  </a:lnTo>
                  <a:lnTo>
                    <a:pt x="4716" y="1558"/>
                  </a:lnTo>
                  <a:lnTo>
                    <a:pt x="4706" y="1507"/>
                  </a:lnTo>
                  <a:lnTo>
                    <a:pt x="4693" y="1458"/>
                  </a:lnTo>
                  <a:lnTo>
                    <a:pt x="4679" y="1409"/>
                  </a:lnTo>
                  <a:lnTo>
                    <a:pt x="4663" y="1361"/>
                  </a:lnTo>
                  <a:lnTo>
                    <a:pt x="4644" y="1314"/>
                  </a:lnTo>
                  <a:lnTo>
                    <a:pt x="4622" y="1268"/>
                  </a:lnTo>
                  <a:lnTo>
                    <a:pt x="4600" y="1223"/>
                  </a:lnTo>
                  <a:lnTo>
                    <a:pt x="4575" y="1181"/>
                  </a:lnTo>
                  <a:lnTo>
                    <a:pt x="4548" y="1138"/>
                  </a:lnTo>
                  <a:lnTo>
                    <a:pt x="4519" y="1098"/>
                  </a:lnTo>
                  <a:lnTo>
                    <a:pt x="4489" y="1059"/>
                  </a:lnTo>
                  <a:lnTo>
                    <a:pt x="4457" y="1021"/>
                  </a:lnTo>
                  <a:lnTo>
                    <a:pt x="4422" y="984"/>
                  </a:lnTo>
                  <a:lnTo>
                    <a:pt x="4387" y="950"/>
                  </a:lnTo>
                  <a:lnTo>
                    <a:pt x="4350" y="917"/>
                  </a:lnTo>
                  <a:lnTo>
                    <a:pt x="4312" y="886"/>
                  </a:lnTo>
                  <a:lnTo>
                    <a:pt x="4272" y="856"/>
                  </a:lnTo>
                  <a:lnTo>
                    <a:pt x="4230" y="828"/>
                  </a:lnTo>
                  <a:lnTo>
                    <a:pt x="4188" y="802"/>
                  </a:lnTo>
                  <a:lnTo>
                    <a:pt x="4144" y="778"/>
                  </a:lnTo>
                  <a:lnTo>
                    <a:pt x="4099" y="757"/>
                  </a:lnTo>
                  <a:lnTo>
                    <a:pt x="4053" y="737"/>
                  </a:lnTo>
                  <a:lnTo>
                    <a:pt x="4005" y="719"/>
                  </a:lnTo>
                  <a:lnTo>
                    <a:pt x="3957" y="703"/>
                  </a:lnTo>
                  <a:lnTo>
                    <a:pt x="3907" y="689"/>
                  </a:lnTo>
                  <a:lnTo>
                    <a:pt x="3857" y="679"/>
                  </a:lnTo>
                  <a:lnTo>
                    <a:pt x="3806" y="670"/>
                  </a:lnTo>
                  <a:lnTo>
                    <a:pt x="3754" y="663"/>
                  </a:lnTo>
                  <a:lnTo>
                    <a:pt x="3701" y="660"/>
                  </a:lnTo>
                  <a:lnTo>
                    <a:pt x="3648" y="658"/>
                  </a:lnTo>
                  <a:lnTo>
                    <a:pt x="3608" y="660"/>
                  </a:lnTo>
                  <a:lnTo>
                    <a:pt x="3566" y="661"/>
                  </a:lnTo>
                  <a:lnTo>
                    <a:pt x="3526" y="665"/>
                  </a:lnTo>
                  <a:lnTo>
                    <a:pt x="3486" y="670"/>
                  </a:lnTo>
                  <a:lnTo>
                    <a:pt x="3446" y="677"/>
                  </a:lnTo>
                  <a:lnTo>
                    <a:pt x="3407" y="686"/>
                  </a:lnTo>
                  <a:lnTo>
                    <a:pt x="3368" y="695"/>
                  </a:lnTo>
                  <a:lnTo>
                    <a:pt x="3330" y="706"/>
                  </a:lnTo>
                  <a:lnTo>
                    <a:pt x="3294" y="718"/>
                  </a:lnTo>
                  <a:lnTo>
                    <a:pt x="3257" y="732"/>
                  </a:lnTo>
                  <a:lnTo>
                    <a:pt x="3220" y="746"/>
                  </a:lnTo>
                  <a:lnTo>
                    <a:pt x="3185" y="763"/>
                  </a:lnTo>
                  <a:lnTo>
                    <a:pt x="3150" y="779"/>
                  </a:lnTo>
                  <a:lnTo>
                    <a:pt x="3116" y="798"/>
                  </a:lnTo>
                  <a:lnTo>
                    <a:pt x="3083" y="817"/>
                  </a:lnTo>
                  <a:lnTo>
                    <a:pt x="3050" y="838"/>
                  </a:lnTo>
                  <a:lnTo>
                    <a:pt x="3038" y="793"/>
                  </a:lnTo>
                  <a:lnTo>
                    <a:pt x="3024" y="750"/>
                  </a:lnTo>
                  <a:lnTo>
                    <a:pt x="3007" y="707"/>
                  </a:lnTo>
                  <a:lnTo>
                    <a:pt x="2989" y="664"/>
                  </a:lnTo>
                  <a:lnTo>
                    <a:pt x="2970" y="623"/>
                  </a:lnTo>
                  <a:lnTo>
                    <a:pt x="2949" y="583"/>
                  </a:lnTo>
                  <a:lnTo>
                    <a:pt x="2927" y="542"/>
                  </a:lnTo>
                  <a:lnTo>
                    <a:pt x="2903" y="504"/>
                  </a:lnTo>
                  <a:lnTo>
                    <a:pt x="2877" y="467"/>
                  </a:lnTo>
                  <a:lnTo>
                    <a:pt x="2850" y="430"/>
                  </a:lnTo>
                  <a:lnTo>
                    <a:pt x="2821" y="396"/>
                  </a:lnTo>
                  <a:lnTo>
                    <a:pt x="2792" y="361"/>
                  </a:lnTo>
                  <a:lnTo>
                    <a:pt x="2761" y="329"/>
                  </a:lnTo>
                  <a:lnTo>
                    <a:pt x="2728" y="297"/>
                  </a:lnTo>
                  <a:lnTo>
                    <a:pt x="2694" y="268"/>
                  </a:lnTo>
                  <a:lnTo>
                    <a:pt x="2659" y="238"/>
                  </a:lnTo>
                  <a:lnTo>
                    <a:pt x="2623" y="211"/>
                  </a:lnTo>
                  <a:lnTo>
                    <a:pt x="2586" y="185"/>
                  </a:lnTo>
                  <a:lnTo>
                    <a:pt x="2548" y="161"/>
                  </a:lnTo>
                  <a:lnTo>
                    <a:pt x="2509" y="139"/>
                  </a:lnTo>
                  <a:lnTo>
                    <a:pt x="2468" y="117"/>
                  </a:lnTo>
                  <a:lnTo>
                    <a:pt x="2427" y="97"/>
                  </a:lnTo>
                  <a:lnTo>
                    <a:pt x="2384" y="79"/>
                  </a:lnTo>
                  <a:lnTo>
                    <a:pt x="2342" y="63"/>
                  </a:lnTo>
                  <a:lnTo>
                    <a:pt x="2298" y="49"/>
                  </a:lnTo>
                  <a:lnTo>
                    <a:pt x="2253" y="36"/>
                  </a:lnTo>
                  <a:lnTo>
                    <a:pt x="2208" y="25"/>
                  </a:lnTo>
                  <a:lnTo>
                    <a:pt x="2162" y="17"/>
                  </a:lnTo>
                  <a:lnTo>
                    <a:pt x="2114" y="9"/>
                  </a:lnTo>
                  <a:lnTo>
                    <a:pt x="2067" y="4"/>
                  </a:lnTo>
                  <a:lnTo>
                    <a:pt x="2019" y="1"/>
                  </a:lnTo>
                  <a:lnTo>
                    <a:pt x="1971" y="0"/>
                  </a:lnTo>
                  <a:lnTo>
                    <a:pt x="1941" y="0"/>
                  </a:lnTo>
                  <a:lnTo>
                    <a:pt x="1913" y="1"/>
                  </a:lnTo>
                  <a:lnTo>
                    <a:pt x="1884" y="4"/>
                  </a:lnTo>
                  <a:lnTo>
                    <a:pt x="1856" y="6"/>
                  </a:lnTo>
                  <a:lnTo>
                    <a:pt x="1829" y="8"/>
                  </a:lnTo>
                  <a:lnTo>
                    <a:pt x="1800" y="13"/>
                  </a:lnTo>
                  <a:lnTo>
                    <a:pt x="1746" y="23"/>
                  </a:lnTo>
                  <a:lnTo>
                    <a:pt x="1691" y="34"/>
                  </a:lnTo>
                  <a:lnTo>
                    <a:pt x="1638" y="50"/>
                  </a:lnTo>
                  <a:lnTo>
                    <a:pt x="1587" y="68"/>
                  </a:lnTo>
                  <a:lnTo>
                    <a:pt x="1536" y="88"/>
                  </a:lnTo>
                  <a:lnTo>
                    <a:pt x="1487" y="110"/>
                  </a:lnTo>
                  <a:lnTo>
                    <a:pt x="1438" y="135"/>
                  </a:lnTo>
                  <a:lnTo>
                    <a:pt x="1392" y="161"/>
                  </a:lnTo>
                  <a:lnTo>
                    <a:pt x="1347" y="191"/>
                  </a:lnTo>
                  <a:lnTo>
                    <a:pt x="1303" y="221"/>
                  </a:lnTo>
                  <a:lnTo>
                    <a:pt x="1260" y="255"/>
                  </a:lnTo>
                  <a:lnTo>
                    <a:pt x="1220" y="290"/>
                  </a:lnTo>
                  <a:lnTo>
                    <a:pt x="1181" y="327"/>
                  </a:lnTo>
                  <a:lnTo>
                    <a:pt x="1144" y="366"/>
                  </a:lnTo>
                  <a:lnTo>
                    <a:pt x="1109" y="406"/>
                  </a:lnTo>
                  <a:lnTo>
                    <a:pt x="1076" y="448"/>
                  </a:lnTo>
                  <a:lnTo>
                    <a:pt x="1045" y="491"/>
                  </a:lnTo>
                  <a:lnTo>
                    <a:pt x="1016" y="538"/>
                  </a:lnTo>
                  <a:lnTo>
                    <a:pt x="989" y="584"/>
                  </a:lnTo>
                  <a:lnTo>
                    <a:pt x="964" y="632"/>
                  </a:lnTo>
                  <a:lnTo>
                    <a:pt x="942" y="681"/>
                  </a:lnTo>
                  <a:lnTo>
                    <a:pt x="922" y="732"/>
                  </a:lnTo>
                  <a:lnTo>
                    <a:pt x="905" y="784"/>
                  </a:lnTo>
                  <a:lnTo>
                    <a:pt x="890" y="837"/>
                  </a:lnTo>
                  <a:lnTo>
                    <a:pt x="877" y="890"/>
                  </a:lnTo>
                  <a:lnTo>
                    <a:pt x="867" y="946"/>
                  </a:lnTo>
                  <a:lnTo>
                    <a:pt x="864" y="973"/>
                  </a:lnTo>
                  <a:lnTo>
                    <a:pt x="860" y="1002"/>
                  </a:lnTo>
                  <a:lnTo>
                    <a:pt x="858" y="1030"/>
                  </a:lnTo>
                  <a:lnTo>
                    <a:pt x="855" y="1059"/>
                  </a:lnTo>
                  <a:lnTo>
                    <a:pt x="855" y="1087"/>
                  </a:lnTo>
                  <a:lnTo>
                    <a:pt x="854" y="1115"/>
                  </a:lnTo>
                  <a:lnTo>
                    <a:pt x="855" y="1150"/>
                  </a:lnTo>
                  <a:lnTo>
                    <a:pt x="857" y="1183"/>
                  </a:lnTo>
                  <a:lnTo>
                    <a:pt x="860" y="1216"/>
                  </a:lnTo>
                  <a:lnTo>
                    <a:pt x="864" y="1250"/>
                  </a:lnTo>
                  <a:lnTo>
                    <a:pt x="845" y="1249"/>
                  </a:lnTo>
                  <a:lnTo>
                    <a:pt x="801" y="1250"/>
                  </a:lnTo>
                  <a:lnTo>
                    <a:pt x="758" y="1253"/>
                  </a:lnTo>
                  <a:lnTo>
                    <a:pt x="716" y="1259"/>
                  </a:lnTo>
                  <a:lnTo>
                    <a:pt x="674" y="1266"/>
                  </a:lnTo>
                  <a:lnTo>
                    <a:pt x="633" y="1275"/>
                  </a:lnTo>
                  <a:lnTo>
                    <a:pt x="594" y="1287"/>
                  </a:lnTo>
                  <a:lnTo>
                    <a:pt x="555" y="1300"/>
                  </a:lnTo>
                  <a:lnTo>
                    <a:pt x="515" y="1316"/>
                  </a:lnTo>
                  <a:lnTo>
                    <a:pt x="479" y="1332"/>
                  </a:lnTo>
                  <a:lnTo>
                    <a:pt x="442" y="1351"/>
                  </a:lnTo>
                  <a:lnTo>
                    <a:pt x="407" y="1371"/>
                  </a:lnTo>
                  <a:lnTo>
                    <a:pt x="372" y="1393"/>
                  </a:lnTo>
                  <a:lnTo>
                    <a:pt x="339" y="1416"/>
                  </a:lnTo>
                  <a:lnTo>
                    <a:pt x="307" y="1441"/>
                  </a:lnTo>
                  <a:lnTo>
                    <a:pt x="277" y="1468"/>
                  </a:lnTo>
                  <a:lnTo>
                    <a:pt x="248" y="1496"/>
                  </a:lnTo>
                  <a:lnTo>
                    <a:pt x="219" y="1525"/>
                  </a:lnTo>
                  <a:lnTo>
                    <a:pt x="193" y="1556"/>
                  </a:lnTo>
                  <a:lnTo>
                    <a:pt x="169" y="1588"/>
                  </a:lnTo>
                  <a:lnTo>
                    <a:pt x="145" y="1621"/>
                  </a:lnTo>
                  <a:lnTo>
                    <a:pt x="122" y="1655"/>
                  </a:lnTo>
                  <a:lnTo>
                    <a:pt x="102" y="1690"/>
                  </a:lnTo>
                  <a:lnTo>
                    <a:pt x="83" y="1726"/>
                  </a:lnTo>
                  <a:lnTo>
                    <a:pt x="67" y="1764"/>
                  </a:lnTo>
                  <a:lnTo>
                    <a:pt x="51" y="1802"/>
                  </a:lnTo>
                  <a:lnTo>
                    <a:pt x="38" y="1841"/>
                  </a:lnTo>
                  <a:lnTo>
                    <a:pt x="28" y="1882"/>
                  </a:lnTo>
                  <a:lnTo>
                    <a:pt x="18" y="1923"/>
                  </a:lnTo>
                  <a:lnTo>
                    <a:pt x="10" y="1965"/>
                  </a:lnTo>
                  <a:lnTo>
                    <a:pt x="5" y="2006"/>
                  </a:lnTo>
                  <a:lnTo>
                    <a:pt x="2" y="2049"/>
                  </a:lnTo>
                  <a:lnTo>
                    <a:pt x="0" y="2092"/>
                  </a:lnTo>
                  <a:lnTo>
                    <a:pt x="2" y="2135"/>
                  </a:lnTo>
                  <a:lnTo>
                    <a:pt x="5" y="2176"/>
                  </a:lnTo>
                  <a:lnTo>
                    <a:pt x="10" y="2217"/>
                  </a:lnTo>
                  <a:lnTo>
                    <a:pt x="17" y="2257"/>
                  </a:lnTo>
                  <a:lnTo>
                    <a:pt x="25" y="2297"/>
                  </a:lnTo>
                  <a:lnTo>
                    <a:pt x="36" y="2336"/>
                  </a:lnTo>
                  <a:lnTo>
                    <a:pt x="49" y="2374"/>
                  </a:lnTo>
                  <a:lnTo>
                    <a:pt x="63" y="2411"/>
                  </a:lnTo>
                  <a:lnTo>
                    <a:pt x="79" y="2448"/>
                  </a:lnTo>
                  <a:lnTo>
                    <a:pt x="96" y="2483"/>
                  </a:lnTo>
                  <a:lnTo>
                    <a:pt x="115" y="2517"/>
                  </a:lnTo>
                  <a:lnTo>
                    <a:pt x="137" y="2552"/>
                  </a:lnTo>
                  <a:lnTo>
                    <a:pt x="159" y="2584"/>
                  </a:lnTo>
                  <a:lnTo>
                    <a:pt x="183" y="2615"/>
                  </a:lnTo>
                  <a:lnTo>
                    <a:pt x="208" y="2645"/>
                  </a:lnTo>
                  <a:lnTo>
                    <a:pt x="234" y="2674"/>
                  </a:lnTo>
                  <a:lnTo>
                    <a:pt x="262" y="2702"/>
                  </a:lnTo>
                  <a:lnTo>
                    <a:pt x="290" y="2728"/>
                  </a:lnTo>
                  <a:lnTo>
                    <a:pt x="321" y="2753"/>
                  </a:lnTo>
                  <a:lnTo>
                    <a:pt x="352" y="2777"/>
                  </a:lnTo>
                  <a:lnTo>
                    <a:pt x="385" y="2799"/>
                  </a:lnTo>
                  <a:lnTo>
                    <a:pt x="418" y="2819"/>
                  </a:lnTo>
                  <a:lnTo>
                    <a:pt x="453" y="2840"/>
                  </a:lnTo>
                  <a:lnTo>
                    <a:pt x="488" y="2856"/>
                  </a:lnTo>
                  <a:lnTo>
                    <a:pt x="525" y="2873"/>
                  </a:lnTo>
                  <a:lnTo>
                    <a:pt x="563" y="2887"/>
                  </a:lnTo>
                  <a:lnTo>
                    <a:pt x="601" y="2899"/>
                  </a:lnTo>
                  <a:lnTo>
                    <a:pt x="640" y="2909"/>
                  </a:lnTo>
                  <a:lnTo>
                    <a:pt x="679" y="2919"/>
                  </a:lnTo>
                  <a:lnTo>
                    <a:pt x="719" y="2926"/>
                  </a:lnTo>
                  <a:lnTo>
                    <a:pt x="761" y="2931"/>
                  </a:lnTo>
                  <a:lnTo>
                    <a:pt x="802" y="2934"/>
                  </a:lnTo>
                  <a:lnTo>
                    <a:pt x="802" y="2936"/>
                  </a:lnTo>
                  <a:lnTo>
                    <a:pt x="4682" y="2936"/>
                  </a:lnTo>
                  <a:lnTo>
                    <a:pt x="4682" y="2933"/>
                  </a:lnTo>
                  <a:lnTo>
                    <a:pt x="4693" y="2934"/>
                  </a:lnTo>
                  <a:lnTo>
                    <a:pt x="4706" y="2936"/>
                  </a:lnTo>
                  <a:lnTo>
                    <a:pt x="4740" y="2936"/>
                  </a:lnTo>
                  <a:lnTo>
                    <a:pt x="4772" y="2933"/>
                  </a:lnTo>
                  <a:lnTo>
                    <a:pt x="4804" y="2928"/>
                  </a:lnTo>
                  <a:lnTo>
                    <a:pt x="4836" y="2922"/>
                  </a:lnTo>
                  <a:lnTo>
                    <a:pt x="4866" y="2915"/>
                  </a:lnTo>
                  <a:lnTo>
                    <a:pt x="4896" y="2907"/>
                  </a:lnTo>
                  <a:lnTo>
                    <a:pt x="4926" y="2898"/>
                  </a:lnTo>
                  <a:lnTo>
                    <a:pt x="4955" y="2886"/>
                  </a:lnTo>
                  <a:lnTo>
                    <a:pt x="4984" y="2873"/>
                  </a:lnTo>
                  <a:lnTo>
                    <a:pt x="5011" y="2859"/>
                  </a:lnTo>
                  <a:lnTo>
                    <a:pt x="5038" y="2843"/>
                  </a:lnTo>
                  <a:lnTo>
                    <a:pt x="5063" y="2827"/>
                  </a:lnTo>
                  <a:lnTo>
                    <a:pt x="5089" y="2809"/>
                  </a:lnTo>
                  <a:lnTo>
                    <a:pt x="5113" y="2790"/>
                  </a:lnTo>
                  <a:lnTo>
                    <a:pt x="5135" y="2770"/>
                  </a:lnTo>
                  <a:lnTo>
                    <a:pt x="5158" y="2748"/>
                  </a:lnTo>
                  <a:lnTo>
                    <a:pt x="5179" y="2727"/>
                  </a:lnTo>
                  <a:lnTo>
                    <a:pt x="5199" y="2703"/>
                  </a:lnTo>
                  <a:lnTo>
                    <a:pt x="5218" y="2680"/>
                  </a:lnTo>
                  <a:lnTo>
                    <a:pt x="5236" y="2655"/>
                  </a:lnTo>
                  <a:lnTo>
                    <a:pt x="5252" y="2629"/>
                  </a:lnTo>
                  <a:lnTo>
                    <a:pt x="5268" y="2602"/>
                  </a:lnTo>
                  <a:lnTo>
                    <a:pt x="5282" y="2574"/>
                  </a:lnTo>
                  <a:lnTo>
                    <a:pt x="5295" y="2546"/>
                  </a:lnTo>
                  <a:lnTo>
                    <a:pt x="5306" y="2517"/>
                  </a:lnTo>
                  <a:lnTo>
                    <a:pt x="5316" y="2488"/>
                  </a:lnTo>
                  <a:lnTo>
                    <a:pt x="5325" y="2457"/>
                  </a:lnTo>
                  <a:lnTo>
                    <a:pt x="5332" y="2426"/>
                  </a:lnTo>
                  <a:lnTo>
                    <a:pt x="5338" y="2394"/>
                  </a:lnTo>
                  <a:lnTo>
                    <a:pt x="5341" y="2362"/>
                  </a:lnTo>
                  <a:lnTo>
                    <a:pt x="5344" y="2330"/>
                  </a:lnTo>
                  <a:lnTo>
                    <a:pt x="5345" y="2297"/>
                  </a:lnTo>
                  <a:lnTo>
                    <a:pt x="5344" y="2265"/>
                  </a:lnTo>
                  <a:lnTo>
                    <a:pt x="5341" y="2233"/>
                  </a:lnTo>
                  <a:lnTo>
                    <a:pt x="5338" y="2203"/>
                  </a:lnTo>
                  <a:lnTo>
                    <a:pt x="5333" y="2172"/>
                  </a:lnTo>
                  <a:lnTo>
                    <a:pt x="5326" y="2141"/>
                  </a:lnTo>
                  <a:lnTo>
                    <a:pt x="5318" y="2111"/>
                  </a:lnTo>
                  <a:lnTo>
                    <a:pt x="5308" y="2083"/>
                  </a:lnTo>
                  <a:lnTo>
                    <a:pt x="5296" y="2054"/>
                  </a:lnTo>
                  <a:lnTo>
                    <a:pt x="5284" y="2026"/>
                  </a:lnTo>
                  <a:lnTo>
                    <a:pt x="5271" y="2000"/>
                  </a:lnTo>
                  <a:lnTo>
                    <a:pt x="5256" y="1974"/>
                  </a:lnTo>
                  <a:lnTo>
                    <a:pt x="5241" y="1948"/>
                  </a:lnTo>
                  <a:lnTo>
                    <a:pt x="5223" y="1923"/>
                  </a:lnTo>
                  <a:lnTo>
                    <a:pt x="5205" y="1899"/>
                  </a:lnTo>
                  <a:lnTo>
                    <a:pt x="5185" y="1877"/>
                  </a:lnTo>
                  <a:lnTo>
                    <a:pt x="5165" y="1854"/>
                  </a:lnTo>
                  <a:lnTo>
                    <a:pt x="5143" y="1834"/>
                  </a:lnTo>
                  <a:lnTo>
                    <a:pt x="5121" y="1814"/>
                  </a:lnTo>
                  <a:lnTo>
                    <a:pt x="5098" y="1795"/>
                  </a:lnTo>
                  <a:lnTo>
                    <a:pt x="5074" y="1777"/>
                  </a:lnTo>
                  <a:lnTo>
                    <a:pt x="5049" y="1761"/>
                  </a:lnTo>
                  <a:lnTo>
                    <a:pt x="5023" y="1745"/>
                  </a:lnTo>
                  <a:lnTo>
                    <a:pt x="4997" y="1731"/>
                  </a:lnTo>
                  <a:lnTo>
                    <a:pt x="4969" y="1717"/>
                  </a:lnTo>
                  <a:lnTo>
                    <a:pt x="4941" y="1706"/>
                  </a:lnTo>
                  <a:lnTo>
                    <a:pt x="4913" y="1696"/>
                  </a:lnTo>
                  <a:lnTo>
                    <a:pt x="4883" y="1686"/>
                  </a:lnTo>
                  <a:lnTo>
                    <a:pt x="4853" y="1678"/>
                  </a:lnTo>
                  <a:lnTo>
                    <a:pt x="4823" y="1672"/>
                  </a:lnTo>
                  <a:lnTo>
                    <a:pt x="4792" y="1667"/>
                  </a:lnTo>
                  <a:lnTo>
                    <a:pt x="4761" y="1664"/>
                  </a:lnTo>
                  <a:lnTo>
                    <a:pt x="4729" y="1661"/>
                  </a:lnTo>
                  <a:close/>
                </a:path>
              </a:pathLst>
            </a:custGeom>
            <a:solidFill>
              <a:schemeClr val="accent1"/>
            </a:solidFill>
            <a:ln>
              <a:noFill/>
            </a:ln>
          </p:spPr>
          <p:txBody>
            <a:bodyPr anchor="ctr">
              <a:scene3d>
                <a:camera prst="orthographicFront"/>
                <a:lightRig rig="threePt" dir="t"/>
              </a:scene3d>
              <a:sp3d>
                <a:contourClr>
                  <a:srgbClr val="FFFFFF"/>
                </a:contourClr>
              </a:sp3d>
            </a:bodyPr>
            <a:lstStyle/>
            <a:p>
              <a:pPr algn="ctr" defTabSz="685165" eaLnBrk="1" fontAlgn="auto" hangingPunct="1">
                <a:spcBef>
                  <a:spcPts val="0"/>
                </a:spcBef>
                <a:spcAft>
                  <a:spcPts val="0"/>
                </a:spcAft>
                <a:defRPr/>
              </a:pPr>
              <a:endParaRPr lang="zh-CN" altLang="en-US" sz="1400" dirty="0">
                <a:solidFill>
                  <a:srgbClr val="FFFFFF"/>
                </a:solidFill>
                <a:latin typeface="+mn-lt"/>
                <a:ea typeface="微软雅黑" panose="020B0503020204020204" pitchFamily="34" charset="-122"/>
              </a:endParaRPr>
            </a:p>
          </p:txBody>
        </p:sp>
        <p:sp>
          <p:nvSpPr>
            <p:cNvPr id="20" name="文本框 25"/>
            <p:cNvSpPr txBox="1">
              <a:spLocks noChangeArrowheads="1"/>
            </p:cNvSpPr>
            <p:nvPr/>
          </p:nvSpPr>
          <p:spPr bwMode="auto">
            <a:xfrm>
              <a:off x="4508346" y="864629"/>
              <a:ext cx="432912" cy="4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eaLnBrk="1" hangingPunct="1"/>
              <a:endParaRPr lang="zh-CN" altLang="en-US" sz="2800" dirty="0">
                <a:solidFill>
                  <a:schemeClr val="bg1"/>
                </a:solidFill>
                <a:cs typeface="Arial" panose="020B0604020202020204" pitchFamily="34" charset="0"/>
              </a:endParaRPr>
            </a:p>
          </p:txBody>
        </p:sp>
      </p:grpSp>
      <p:sp>
        <p:nvSpPr>
          <p:cNvPr id="2" name="矩形 1"/>
          <p:cNvSpPr/>
          <p:nvPr/>
        </p:nvSpPr>
        <p:spPr>
          <a:xfrm>
            <a:off x="1166812" y="828944"/>
            <a:ext cx="5940152" cy="338554"/>
          </a:xfrm>
          <a:prstGeom prst="rect">
            <a:avLst/>
          </a:prstGeom>
        </p:spPr>
        <p:txBody>
          <a:bodyPr wrap="square">
            <a:spAutoFit/>
          </a:bodyPr>
          <a:lstStyle/>
          <a:p>
            <a:r>
              <a:rPr lang="zh-CN" altLang="zh-CN" sz="1600" b="1" dirty="0">
                <a:latin typeface="微软雅黑" panose="020B0503020204020204" pitchFamily="34" charset="-122"/>
                <a:ea typeface="微软雅黑" panose="020B0503020204020204" pitchFamily="34" charset="-122"/>
                <a:cs typeface="Times New Roman" panose="02020603050405020304" pitchFamily="2" charset="0"/>
              </a:rPr>
              <a:t>手机号绑定过学号的同学可以直接用手机验证码登录即可</a:t>
            </a:r>
            <a:r>
              <a:rPr lang="zh-CN" altLang="en-US" sz="1600" b="1" dirty="0">
                <a:latin typeface="微软雅黑" panose="020B0503020204020204" pitchFamily="34" charset="-122"/>
                <a:ea typeface="微软雅黑" panose="020B0503020204020204" pitchFamily="34" charset="-122"/>
                <a:cs typeface="Times New Roman" panose="02020603050405020304" pitchFamily="2" charset="0"/>
              </a:rPr>
              <a:t>。</a:t>
            </a:r>
            <a:endParaRPr lang="zh-CN" altLang="en-US" sz="1600" b="1" dirty="0">
              <a:latin typeface="微软雅黑" panose="020B0503020204020204" pitchFamily="34" charset="-122"/>
              <a:ea typeface="微软雅黑" panose="020B0503020204020204" pitchFamily="34" charset="-122"/>
            </a:endParaRPr>
          </a:p>
        </p:txBody>
      </p:sp>
      <p:pic>
        <p:nvPicPr>
          <p:cNvPr id="2050"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075295" y="1275606"/>
            <a:ext cx="2133600" cy="368617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49"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275606"/>
            <a:ext cx="2151058" cy="368617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539552" y="-3141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4" name="Rectangle 4"/>
          <p:cNvSpPr>
            <a:spLocks noChangeArrowheads="1"/>
          </p:cNvSpPr>
          <p:nvPr/>
        </p:nvSpPr>
        <p:spPr bwMode="auto">
          <a:xfrm>
            <a:off x="539552" y="411195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1000" b="0" i="0" u="none" strike="noStrike" cap="none" normalizeH="0" baseline="0">
                <a:ln>
                  <a:noFill/>
                </a:ln>
                <a:solidFill>
                  <a:schemeClr val="tx1"/>
                </a:solidFill>
                <a:effectLst/>
                <a:latin typeface="Calibri" panose="020F0502020204030204" pitchFamily="2" charset="0"/>
                <a:ea typeface="宋体" panose="02010600030101010101" pitchFamily="2" charset="-122"/>
                <a:cs typeface="Times New Roman" panose="02020603050405020304" pitchFamily="2" charset="0"/>
              </a:rPr>
              <a:t>    </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5" name="Rectangle 5"/>
          <p:cNvSpPr>
            <a:spLocks noChangeArrowheads="1"/>
          </p:cNvSpPr>
          <p:nvPr/>
        </p:nvSpPr>
        <p:spPr bwMode="auto">
          <a:xfrm>
            <a:off x="539552" y="781718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文本框 99"/>
          <p:cNvSpPr txBox="1"/>
          <p:nvPr/>
        </p:nvSpPr>
        <p:spPr>
          <a:xfrm>
            <a:off x="1068289" y="432753"/>
            <a:ext cx="7511654" cy="369332"/>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l" eaLnBrk="1" hangingPunct="1">
              <a:lnSpc>
                <a:spcPct val="100000"/>
              </a:lnSpc>
              <a:spcBef>
                <a:spcPct val="0"/>
              </a:spcBef>
              <a:buClrTx/>
              <a:buFont typeface="Arial" panose="020B0604020202020204" pitchFamily="34" charset="0"/>
              <a:buNone/>
            </a:pPr>
            <a:r>
              <a:rPr lang="zh-CN" altLang="en-US" sz="1800" b="1" dirty="0">
                <a:solidFill>
                  <a:srgbClr val="E5472E"/>
                </a:solidFill>
                <a:latin typeface="微软雅黑" panose="020B0503020204020204" pitchFamily="34" charset="-122"/>
                <a:ea typeface="微软雅黑" panose="020B0503020204020204" pitchFamily="34" charset="-122"/>
                <a:cs typeface="Calibri" panose="020F0502020204030204"/>
              </a:rPr>
              <a:t>在“设置”</a:t>
            </a:r>
            <a:r>
              <a:rPr lang="en-US" altLang="zh-CN" sz="1800" b="1" dirty="0">
                <a:solidFill>
                  <a:srgbClr val="E5472E"/>
                </a:solidFill>
                <a:latin typeface="微软雅黑" panose="020B0503020204020204" pitchFamily="34" charset="-122"/>
                <a:ea typeface="微软雅黑" panose="020B0503020204020204" pitchFamily="34" charset="-122"/>
                <a:cs typeface="Calibri" panose="020F0502020204030204"/>
              </a:rPr>
              <a:t>—“</a:t>
            </a:r>
            <a:r>
              <a:rPr lang="zh-CN" altLang="en-US" sz="1800" b="1" dirty="0">
                <a:solidFill>
                  <a:srgbClr val="E5472E"/>
                </a:solidFill>
                <a:latin typeface="微软雅黑" panose="020B0503020204020204" pitchFamily="34" charset="-122"/>
                <a:ea typeface="微软雅黑" panose="020B0503020204020204" pitchFamily="34" charset="-122"/>
                <a:cs typeface="Calibri" panose="020F0502020204030204"/>
              </a:rPr>
              <a:t>账号管理”中绑定学号，操作如下：</a:t>
            </a:r>
            <a:endParaRPr lang="en-US" altLang="zh-CN" sz="1800" b="1" dirty="0">
              <a:solidFill>
                <a:srgbClr val="E5472E"/>
              </a:solidFill>
              <a:latin typeface="微软雅黑" panose="020B0503020204020204" pitchFamily="34" charset="-122"/>
              <a:ea typeface="微软雅黑" panose="020B0503020204020204" pitchFamily="34" charset="-122"/>
              <a:cs typeface="Calibri" panose="020F0502020204030204"/>
            </a:endParaRPr>
          </a:p>
        </p:txBody>
      </p:sp>
      <p:grpSp>
        <p:nvGrpSpPr>
          <p:cNvPr id="7" name="组合 6"/>
          <p:cNvGrpSpPr/>
          <p:nvPr/>
        </p:nvGrpSpPr>
        <p:grpSpPr bwMode="auto">
          <a:xfrm>
            <a:off x="252315" y="306657"/>
            <a:ext cx="815975" cy="522287"/>
            <a:chOff x="4353620" y="864629"/>
            <a:chExt cx="742365" cy="476312"/>
          </a:xfrm>
        </p:grpSpPr>
        <p:sp>
          <p:nvSpPr>
            <p:cNvPr id="8" name="KSO_Shape"/>
            <p:cNvSpPr/>
            <p:nvPr/>
          </p:nvSpPr>
          <p:spPr bwMode="auto">
            <a:xfrm>
              <a:off x="4353620" y="866076"/>
              <a:ext cx="742365" cy="408268"/>
            </a:xfrm>
            <a:custGeom>
              <a:avLst/>
              <a:gdLst>
                <a:gd name="T0" fmla="*/ 2147483646 w 5345"/>
                <a:gd name="T1" fmla="*/ 2147483646 h 2936"/>
                <a:gd name="T2" fmla="*/ 2147483646 w 5345"/>
                <a:gd name="T3" fmla="*/ 2147483646 h 2936"/>
                <a:gd name="T4" fmla="*/ 2147483646 w 5345"/>
                <a:gd name="T5" fmla="*/ 2147483646 h 2936"/>
                <a:gd name="T6" fmla="*/ 2147483646 w 5345"/>
                <a:gd name="T7" fmla="*/ 2147483646 h 2936"/>
                <a:gd name="T8" fmla="*/ 2147483646 w 5345"/>
                <a:gd name="T9" fmla="*/ 2147483646 h 2936"/>
                <a:gd name="T10" fmla="*/ 2147483646 w 5345"/>
                <a:gd name="T11" fmla="*/ 2147483646 h 2936"/>
                <a:gd name="T12" fmla="*/ 2147483646 w 5345"/>
                <a:gd name="T13" fmla="*/ 2147483646 h 2936"/>
                <a:gd name="T14" fmla="*/ 2147483646 w 5345"/>
                <a:gd name="T15" fmla="*/ 2147483646 h 2936"/>
                <a:gd name="T16" fmla="*/ 2147483646 w 5345"/>
                <a:gd name="T17" fmla="*/ 2147483646 h 2936"/>
                <a:gd name="T18" fmla="*/ 2147483646 w 5345"/>
                <a:gd name="T19" fmla="*/ 2147483646 h 2936"/>
                <a:gd name="T20" fmla="*/ 2147483646 w 5345"/>
                <a:gd name="T21" fmla="*/ 2147483646 h 2936"/>
                <a:gd name="T22" fmla="*/ 2147483646 w 5345"/>
                <a:gd name="T23" fmla="*/ 2147483646 h 2936"/>
                <a:gd name="T24" fmla="*/ 2147483646 w 5345"/>
                <a:gd name="T25" fmla="*/ 2147483646 h 2936"/>
                <a:gd name="T26" fmla="*/ 2147483646 w 5345"/>
                <a:gd name="T27" fmla="*/ 2147483646 h 2936"/>
                <a:gd name="T28" fmla="*/ 2147483646 w 5345"/>
                <a:gd name="T29" fmla="*/ 2147483646 h 2936"/>
                <a:gd name="T30" fmla="*/ 2147483646 w 5345"/>
                <a:gd name="T31" fmla="*/ 772639970 h 2936"/>
                <a:gd name="T32" fmla="*/ 2147483646 w 5345"/>
                <a:gd name="T33" fmla="*/ 0 h 2936"/>
                <a:gd name="T34" fmla="*/ 2147483646 w 5345"/>
                <a:gd name="T35" fmla="*/ 363587807 h 2936"/>
                <a:gd name="T36" fmla="*/ 2147483646 w 5345"/>
                <a:gd name="T37" fmla="*/ 2147483646 h 2936"/>
                <a:gd name="T38" fmla="*/ 2147483646 w 5345"/>
                <a:gd name="T39" fmla="*/ 2147483646 h 2936"/>
                <a:gd name="T40" fmla="*/ 2147483646 w 5345"/>
                <a:gd name="T41" fmla="*/ 2147483646 h 2936"/>
                <a:gd name="T42" fmla="*/ 2147483646 w 5345"/>
                <a:gd name="T43" fmla="*/ 2147483646 h 2936"/>
                <a:gd name="T44" fmla="*/ 2147483646 w 5345"/>
                <a:gd name="T45" fmla="*/ 2147483646 h 2936"/>
                <a:gd name="T46" fmla="*/ 2147483646 w 5345"/>
                <a:gd name="T47" fmla="*/ 2147483646 h 2936"/>
                <a:gd name="T48" fmla="*/ 2147483646 w 5345"/>
                <a:gd name="T49" fmla="*/ 2147483646 h 2936"/>
                <a:gd name="T50" fmla="*/ 2147483646 w 5345"/>
                <a:gd name="T51" fmla="*/ 2147483646 h 2936"/>
                <a:gd name="T52" fmla="*/ 2147483646 w 5345"/>
                <a:gd name="T53" fmla="*/ 2147483646 h 2936"/>
                <a:gd name="T54" fmla="*/ 2147483646 w 5345"/>
                <a:gd name="T55" fmla="*/ 2147483646 h 2936"/>
                <a:gd name="T56" fmla="*/ 2147483646 w 5345"/>
                <a:gd name="T57" fmla="*/ 2147483646 h 2936"/>
                <a:gd name="T58" fmla="*/ 2147483646 w 5345"/>
                <a:gd name="T59" fmla="*/ 2147483646 h 2936"/>
                <a:gd name="T60" fmla="*/ 2147483646 w 5345"/>
                <a:gd name="T61" fmla="*/ 2147483646 h 2936"/>
                <a:gd name="T62" fmla="*/ 452722804 w 5345"/>
                <a:gd name="T63" fmla="*/ 2147483646 h 2936"/>
                <a:gd name="T64" fmla="*/ 90570008 w 5345"/>
                <a:gd name="T65" fmla="*/ 2147483646 h 2936"/>
                <a:gd name="T66" fmla="*/ 1629877726 w 5345"/>
                <a:gd name="T67" fmla="*/ 2147483646 h 2936"/>
                <a:gd name="T68" fmla="*/ 2147483646 w 5345"/>
                <a:gd name="T69" fmla="*/ 2147483646 h 2936"/>
                <a:gd name="T70" fmla="*/ 2147483646 w 5345"/>
                <a:gd name="T71" fmla="*/ 2147483646 h 2936"/>
                <a:gd name="T72" fmla="*/ 2147483646 w 5345"/>
                <a:gd name="T73" fmla="*/ 2147483646 h 2936"/>
                <a:gd name="T74" fmla="*/ 2147483646 w 5345"/>
                <a:gd name="T75" fmla="*/ 2147483646 h 2936"/>
                <a:gd name="T76" fmla="*/ 2147483646 w 5345"/>
                <a:gd name="T77" fmla="*/ 2147483646 h 2936"/>
                <a:gd name="T78" fmla="*/ 2147483646 w 5345"/>
                <a:gd name="T79" fmla="*/ 2147483646 h 2936"/>
                <a:gd name="T80" fmla="*/ 2147483646 w 5345"/>
                <a:gd name="T81" fmla="*/ 2147483646 h 2936"/>
                <a:gd name="T82" fmla="*/ 2147483646 w 5345"/>
                <a:gd name="T83" fmla="*/ 2147483646 h 2936"/>
                <a:gd name="T84" fmla="*/ 2147483646 w 5345"/>
                <a:gd name="T85" fmla="*/ 2147483646 h 2936"/>
                <a:gd name="T86" fmla="*/ 2147483646 w 5345"/>
                <a:gd name="T87" fmla="*/ 2147483646 h 2936"/>
                <a:gd name="T88" fmla="*/ 2147483646 w 5345"/>
                <a:gd name="T89" fmla="*/ 2147483646 h 2936"/>
                <a:gd name="T90" fmla="*/ 2147483646 w 5345"/>
                <a:gd name="T91" fmla="*/ 2147483646 h 2936"/>
                <a:gd name="T92" fmla="*/ 2147483646 w 5345"/>
                <a:gd name="T93" fmla="*/ 2147483646 h 2936"/>
                <a:gd name="T94" fmla="*/ 2147483646 w 5345"/>
                <a:gd name="T95" fmla="*/ 2147483646 h 2936"/>
                <a:gd name="T96" fmla="*/ 2147483646 w 5345"/>
                <a:gd name="T97" fmla="*/ 2147483646 h 2936"/>
                <a:gd name="T98" fmla="*/ 2147483646 w 5345"/>
                <a:gd name="T99" fmla="*/ 2147483646 h 2936"/>
                <a:gd name="T100" fmla="*/ 2147483646 w 5345"/>
                <a:gd name="T101" fmla="*/ 2147483646 h 2936"/>
                <a:gd name="T102" fmla="*/ 2147483646 w 5345"/>
                <a:gd name="T103" fmla="*/ 2147483646 h 2936"/>
                <a:gd name="T104" fmla="*/ 2147483646 w 5345"/>
                <a:gd name="T105" fmla="*/ 2147483646 h 29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345" h="2936">
                  <a:moveTo>
                    <a:pt x="4729" y="1661"/>
                  </a:moveTo>
                  <a:lnTo>
                    <a:pt x="4729" y="1661"/>
                  </a:lnTo>
                  <a:lnTo>
                    <a:pt x="4723" y="1609"/>
                  </a:lnTo>
                  <a:lnTo>
                    <a:pt x="4716" y="1558"/>
                  </a:lnTo>
                  <a:lnTo>
                    <a:pt x="4706" y="1507"/>
                  </a:lnTo>
                  <a:lnTo>
                    <a:pt x="4693" y="1458"/>
                  </a:lnTo>
                  <a:lnTo>
                    <a:pt x="4679" y="1409"/>
                  </a:lnTo>
                  <a:lnTo>
                    <a:pt x="4663" y="1361"/>
                  </a:lnTo>
                  <a:lnTo>
                    <a:pt x="4644" y="1314"/>
                  </a:lnTo>
                  <a:lnTo>
                    <a:pt x="4622" y="1268"/>
                  </a:lnTo>
                  <a:lnTo>
                    <a:pt x="4600" y="1223"/>
                  </a:lnTo>
                  <a:lnTo>
                    <a:pt x="4575" y="1181"/>
                  </a:lnTo>
                  <a:lnTo>
                    <a:pt x="4548" y="1138"/>
                  </a:lnTo>
                  <a:lnTo>
                    <a:pt x="4519" y="1098"/>
                  </a:lnTo>
                  <a:lnTo>
                    <a:pt x="4489" y="1059"/>
                  </a:lnTo>
                  <a:lnTo>
                    <a:pt x="4457" y="1021"/>
                  </a:lnTo>
                  <a:lnTo>
                    <a:pt x="4422" y="984"/>
                  </a:lnTo>
                  <a:lnTo>
                    <a:pt x="4387" y="950"/>
                  </a:lnTo>
                  <a:lnTo>
                    <a:pt x="4350" y="917"/>
                  </a:lnTo>
                  <a:lnTo>
                    <a:pt x="4312" y="886"/>
                  </a:lnTo>
                  <a:lnTo>
                    <a:pt x="4272" y="856"/>
                  </a:lnTo>
                  <a:lnTo>
                    <a:pt x="4230" y="828"/>
                  </a:lnTo>
                  <a:lnTo>
                    <a:pt x="4188" y="802"/>
                  </a:lnTo>
                  <a:lnTo>
                    <a:pt x="4144" y="778"/>
                  </a:lnTo>
                  <a:lnTo>
                    <a:pt x="4099" y="757"/>
                  </a:lnTo>
                  <a:lnTo>
                    <a:pt x="4053" y="737"/>
                  </a:lnTo>
                  <a:lnTo>
                    <a:pt x="4005" y="719"/>
                  </a:lnTo>
                  <a:lnTo>
                    <a:pt x="3957" y="703"/>
                  </a:lnTo>
                  <a:lnTo>
                    <a:pt x="3907" y="689"/>
                  </a:lnTo>
                  <a:lnTo>
                    <a:pt x="3857" y="679"/>
                  </a:lnTo>
                  <a:lnTo>
                    <a:pt x="3806" y="670"/>
                  </a:lnTo>
                  <a:lnTo>
                    <a:pt x="3754" y="663"/>
                  </a:lnTo>
                  <a:lnTo>
                    <a:pt x="3701" y="660"/>
                  </a:lnTo>
                  <a:lnTo>
                    <a:pt x="3648" y="658"/>
                  </a:lnTo>
                  <a:lnTo>
                    <a:pt x="3608" y="660"/>
                  </a:lnTo>
                  <a:lnTo>
                    <a:pt x="3566" y="661"/>
                  </a:lnTo>
                  <a:lnTo>
                    <a:pt x="3526" y="665"/>
                  </a:lnTo>
                  <a:lnTo>
                    <a:pt x="3486" y="670"/>
                  </a:lnTo>
                  <a:lnTo>
                    <a:pt x="3446" y="677"/>
                  </a:lnTo>
                  <a:lnTo>
                    <a:pt x="3407" y="686"/>
                  </a:lnTo>
                  <a:lnTo>
                    <a:pt x="3368" y="695"/>
                  </a:lnTo>
                  <a:lnTo>
                    <a:pt x="3330" y="706"/>
                  </a:lnTo>
                  <a:lnTo>
                    <a:pt x="3294" y="718"/>
                  </a:lnTo>
                  <a:lnTo>
                    <a:pt x="3257" y="732"/>
                  </a:lnTo>
                  <a:lnTo>
                    <a:pt x="3220" y="746"/>
                  </a:lnTo>
                  <a:lnTo>
                    <a:pt x="3185" y="763"/>
                  </a:lnTo>
                  <a:lnTo>
                    <a:pt x="3150" y="779"/>
                  </a:lnTo>
                  <a:lnTo>
                    <a:pt x="3116" y="798"/>
                  </a:lnTo>
                  <a:lnTo>
                    <a:pt x="3083" y="817"/>
                  </a:lnTo>
                  <a:lnTo>
                    <a:pt x="3050" y="838"/>
                  </a:lnTo>
                  <a:lnTo>
                    <a:pt x="3038" y="793"/>
                  </a:lnTo>
                  <a:lnTo>
                    <a:pt x="3024" y="750"/>
                  </a:lnTo>
                  <a:lnTo>
                    <a:pt x="3007" y="707"/>
                  </a:lnTo>
                  <a:lnTo>
                    <a:pt x="2989" y="664"/>
                  </a:lnTo>
                  <a:lnTo>
                    <a:pt x="2970" y="623"/>
                  </a:lnTo>
                  <a:lnTo>
                    <a:pt x="2949" y="583"/>
                  </a:lnTo>
                  <a:lnTo>
                    <a:pt x="2927" y="542"/>
                  </a:lnTo>
                  <a:lnTo>
                    <a:pt x="2903" y="504"/>
                  </a:lnTo>
                  <a:lnTo>
                    <a:pt x="2877" y="467"/>
                  </a:lnTo>
                  <a:lnTo>
                    <a:pt x="2850" y="430"/>
                  </a:lnTo>
                  <a:lnTo>
                    <a:pt x="2821" y="396"/>
                  </a:lnTo>
                  <a:lnTo>
                    <a:pt x="2792" y="361"/>
                  </a:lnTo>
                  <a:lnTo>
                    <a:pt x="2761" y="329"/>
                  </a:lnTo>
                  <a:lnTo>
                    <a:pt x="2728" y="297"/>
                  </a:lnTo>
                  <a:lnTo>
                    <a:pt x="2694" y="268"/>
                  </a:lnTo>
                  <a:lnTo>
                    <a:pt x="2659" y="238"/>
                  </a:lnTo>
                  <a:lnTo>
                    <a:pt x="2623" y="211"/>
                  </a:lnTo>
                  <a:lnTo>
                    <a:pt x="2586" y="185"/>
                  </a:lnTo>
                  <a:lnTo>
                    <a:pt x="2548" y="161"/>
                  </a:lnTo>
                  <a:lnTo>
                    <a:pt x="2509" y="139"/>
                  </a:lnTo>
                  <a:lnTo>
                    <a:pt x="2468" y="117"/>
                  </a:lnTo>
                  <a:lnTo>
                    <a:pt x="2427" y="97"/>
                  </a:lnTo>
                  <a:lnTo>
                    <a:pt x="2384" y="79"/>
                  </a:lnTo>
                  <a:lnTo>
                    <a:pt x="2342" y="63"/>
                  </a:lnTo>
                  <a:lnTo>
                    <a:pt x="2298" y="49"/>
                  </a:lnTo>
                  <a:lnTo>
                    <a:pt x="2253" y="36"/>
                  </a:lnTo>
                  <a:lnTo>
                    <a:pt x="2208" y="25"/>
                  </a:lnTo>
                  <a:lnTo>
                    <a:pt x="2162" y="17"/>
                  </a:lnTo>
                  <a:lnTo>
                    <a:pt x="2114" y="9"/>
                  </a:lnTo>
                  <a:lnTo>
                    <a:pt x="2067" y="4"/>
                  </a:lnTo>
                  <a:lnTo>
                    <a:pt x="2019" y="1"/>
                  </a:lnTo>
                  <a:lnTo>
                    <a:pt x="1971" y="0"/>
                  </a:lnTo>
                  <a:lnTo>
                    <a:pt x="1941" y="0"/>
                  </a:lnTo>
                  <a:lnTo>
                    <a:pt x="1913" y="1"/>
                  </a:lnTo>
                  <a:lnTo>
                    <a:pt x="1884" y="4"/>
                  </a:lnTo>
                  <a:lnTo>
                    <a:pt x="1856" y="6"/>
                  </a:lnTo>
                  <a:lnTo>
                    <a:pt x="1829" y="8"/>
                  </a:lnTo>
                  <a:lnTo>
                    <a:pt x="1800" y="13"/>
                  </a:lnTo>
                  <a:lnTo>
                    <a:pt x="1746" y="23"/>
                  </a:lnTo>
                  <a:lnTo>
                    <a:pt x="1691" y="34"/>
                  </a:lnTo>
                  <a:lnTo>
                    <a:pt x="1638" y="50"/>
                  </a:lnTo>
                  <a:lnTo>
                    <a:pt x="1587" y="68"/>
                  </a:lnTo>
                  <a:lnTo>
                    <a:pt x="1536" y="88"/>
                  </a:lnTo>
                  <a:lnTo>
                    <a:pt x="1487" y="110"/>
                  </a:lnTo>
                  <a:lnTo>
                    <a:pt x="1438" y="135"/>
                  </a:lnTo>
                  <a:lnTo>
                    <a:pt x="1392" y="161"/>
                  </a:lnTo>
                  <a:lnTo>
                    <a:pt x="1347" y="191"/>
                  </a:lnTo>
                  <a:lnTo>
                    <a:pt x="1303" y="221"/>
                  </a:lnTo>
                  <a:lnTo>
                    <a:pt x="1260" y="255"/>
                  </a:lnTo>
                  <a:lnTo>
                    <a:pt x="1220" y="290"/>
                  </a:lnTo>
                  <a:lnTo>
                    <a:pt x="1181" y="327"/>
                  </a:lnTo>
                  <a:lnTo>
                    <a:pt x="1144" y="366"/>
                  </a:lnTo>
                  <a:lnTo>
                    <a:pt x="1109" y="406"/>
                  </a:lnTo>
                  <a:lnTo>
                    <a:pt x="1076" y="448"/>
                  </a:lnTo>
                  <a:lnTo>
                    <a:pt x="1045" y="491"/>
                  </a:lnTo>
                  <a:lnTo>
                    <a:pt x="1016" y="538"/>
                  </a:lnTo>
                  <a:lnTo>
                    <a:pt x="989" y="584"/>
                  </a:lnTo>
                  <a:lnTo>
                    <a:pt x="964" y="632"/>
                  </a:lnTo>
                  <a:lnTo>
                    <a:pt x="942" y="681"/>
                  </a:lnTo>
                  <a:lnTo>
                    <a:pt x="922" y="732"/>
                  </a:lnTo>
                  <a:lnTo>
                    <a:pt x="905" y="784"/>
                  </a:lnTo>
                  <a:lnTo>
                    <a:pt x="890" y="837"/>
                  </a:lnTo>
                  <a:lnTo>
                    <a:pt x="877" y="890"/>
                  </a:lnTo>
                  <a:lnTo>
                    <a:pt x="867" y="946"/>
                  </a:lnTo>
                  <a:lnTo>
                    <a:pt x="864" y="973"/>
                  </a:lnTo>
                  <a:lnTo>
                    <a:pt x="860" y="1002"/>
                  </a:lnTo>
                  <a:lnTo>
                    <a:pt x="858" y="1030"/>
                  </a:lnTo>
                  <a:lnTo>
                    <a:pt x="855" y="1059"/>
                  </a:lnTo>
                  <a:lnTo>
                    <a:pt x="855" y="1087"/>
                  </a:lnTo>
                  <a:lnTo>
                    <a:pt x="854" y="1115"/>
                  </a:lnTo>
                  <a:lnTo>
                    <a:pt x="855" y="1150"/>
                  </a:lnTo>
                  <a:lnTo>
                    <a:pt x="857" y="1183"/>
                  </a:lnTo>
                  <a:lnTo>
                    <a:pt x="860" y="1216"/>
                  </a:lnTo>
                  <a:lnTo>
                    <a:pt x="864" y="1250"/>
                  </a:lnTo>
                  <a:lnTo>
                    <a:pt x="845" y="1249"/>
                  </a:lnTo>
                  <a:lnTo>
                    <a:pt x="801" y="1250"/>
                  </a:lnTo>
                  <a:lnTo>
                    <a:pt x="758" y="1253"/>
                  </a:lnTo>
                  <a:lnTo>
                    <a:pt x="716" y="1259"/>
                  </a:lnTo>
                  <a:lnTo>
                    <a:pt x="674" y="1266"/>
                  </a:lnTo>
                  <a:lnTo>
                    <a:pt x="633" y="1275"/>
                  </a:lnTo>
                  <a:lnTo>
                    <a:pt x="594" y="1287"/>
                  </a:lnTo>
                  <a:lnTo>
                    <a:pt x="555" y="1300"/>
                  </a:lnTo>
                  <a:lnTo>
                    <a:pt x="515" y="1316"/>
                  </a:lnTo>
                  <a:lnTo>
                    <a:pt x="479" y="1332"/>
                  </a:lnTo>
                  <a:lnTo>
                    <a:pt x="442" y="1351"/>
                  </a:lnTo>
                  <a:lnTo>
                    <a:pt x="407" y="1371"/>
                  </a:lnTo>
                  <a:lnTo>
                    <a:pt x="372" y="1393"/>
                  </a:lnTo>
                  <a:lnTo>
                    <a:pt x="339" y="1416"/>
                  </a:lnTo>
                  <a:lnTo>
                    <a:pt x="307" y="1441"/>
                  </a:lnTo>
                  <a:lnTo>
                    <a:pt x="277" y="1468"/>
                  </a:lnTo>
                  <a:lnTo>
                    <a:pt x="248" y="1496"/>
                  </a:lnTo>
                  <a:lnTo>
                    <a:pt x="219" y="1525"/>
                  </a:lnTo>
                  <a:lnTo>
                    <a:pt x="193" y="1556"/>
                  </a:lnTo>
                  <a:lnTo>
                    <a:pt x="169" y="1588"/>
                  </a:lnTo>
                  <a:lnTo>
                    <a:pt x="145" y="1621"/>
                  </a:lnTo>
                  <a:lnTo>
                    <a:pt x="122" y="1655"/>
                  </a:lnTo>
                  <a:lnTo>
                    <a:pt x="102" y="1690"/>
                  </a:lnTo>
                  <a:lnTo>
                    <a:pt x="83" y="1726"/>
                  </a:lnTo>
                  <a:lnTo>
                    <a:pt x="67" y="1764"/>
                  </a:lnTo>
                  <a:lnTo>
                    <a:pt x="51" y="1802"/>
                  </a:lnTo>
                  <a:lnTo>
                    <a:pt x="38" y="1841"/>
                  </a:lnTo>
                  <a:lnTo>
                    <a:pt x="28" y="1882"/>
                  </a:lnTo>
                  <a:lnTo>
                    <a:pt x="18" y="1923"/>
                  </a:lnTo>
                  <a:lnTo>
                    <a:pt x="10" y="1965"/>
                  </a:lnTo>
                  <a:lnTo>
                    <a:pt x="5" y="2006"/>
                  </a:lnTo>
                  <a:lnTo>
                    <a:pt x="2" y="2049"/>
                  </a:lnTo>
                  <a:lnTo>
                    <a:pt x="0" y="2092"/>
                  </a:lnTo>
                  <a:lnTo>
                    <a:pt x="2" y="2135"/>
                  </a:lnTo>
                  <a:lnTo>
                    <a:pt x="5" y="2176"/>
                  </a:lnTo>
                  <a:lnTo>
                    <a:pt x="10" y="2217"/>
                  </a:lnTo>
                  <a:lnTo>
                    <a:pt x="17" y="2257"/>
                  </a:lnTo>
                  <a:lnTo>
                    <a:pt x="25" y="2297"/>
                  </a:lnTo>
                  <a:lnTo>
                    <a:pt x="36" y="2336"/>
                  </a:lnTo>
                  <a:lnTo>
                    <a:pt x="49" y="2374"/>
                  </a:lnTo>
                  <a:lnTo>
                    <a:pt x="63" y="2411"/>
                  </a:lnTo>
                  <a:lnTo>
                    <a:pt x="79" y="2448"/>
                  </a:lnTo>
                  <a:lnTo>
                    <a:pt x="96" y="2483"/>
                  </a:lnTo>
                  <a:lnTo>
                    <a:pt x="115" y="2517"/>
                  </a:lnTo>
                  <a:lnTo>
                    <a:pt x="137" y="2552"/>
                  </a:lnTo>
                  <a:lnTo>
                    <a:pt x="159" y="2584"/>
                  </a:lnTo>
                  <a:lnTo>
                    <a:pt x="183" y="2615"/>
                  </a:lnTo>
                  <a:lnTo>
                    <a:pt x="208" y="2645"/>
                  </a:lnTo>
                  <a:lnTo>
                    <a:pt x="234" y="2674"/>
                  </a:lnTo>
                  <a:lnTo>
                    <a:pt x="262" y="2702"/>
                  </a:lnTo>
                  <a:lnTo>
                    <a:pt x="290" y="2728"/>
                  </a:lnTo>
                  <a:lnTo>
                    <a:pt x="321" y="2753"/>
                  </a:lnTo>
                  <a:lnTo>
                    <a:pt x="352" y="2777"/>
                  </a:lnTo>
                  <a:lnTo>
                    <a:pt x="385" y="2799"/>
                  </a:lnTo>
                  <a:lnTo>
                    <a:pt x="418" y="2819"/>
                  </a:lnTo>
                  <a:lnTo>
                    <a:pt x="453" y="2840"/>
                  </a:lnTo>
                  <a:lnTo>
                    <a:pt x="488" y="2856"/>
                  </a:lnTo>
                  <a:lnTo>
                    <a:pt x="525" y="2873"/>
                  </a:lnTo>
                  <a:lnTo>
                    <a:pt x="563" y="2887"/>
                  </a:lnTo>
                  <a:lnTo>
                    <a:pt x="601" y="2899"/>
                  </a:lnTo>
                  <a:lnTo>
                    <a:pt x="640" y="2909"/>
                  </a:lnTo>
                  <a:lnTo>
                    <a:pt x="679" y="2919"/>
                  </a:lnTo>
                  <a:lnTo>
                    <a:pt x="719" y="2926"/>
                  </a:lnTo>
                  <a:lnTo>
                    <a:pt x="761" y="2931"/>
                  </a:lnTo>
                  <a:lnTo>
                    <a:pt x="802" y="2934"/>
                  </a:lnTo>
                  <a:lnTo>
                    <a:pt x="802" y="2936"/>
                  </a:lnTo>
                  <a:lnTo>
                    <a:pt x="4682" y="2936"/>
                  </a:lnTo>
                  <a:lnTo>
                    <a:pt x="4682" y="2933"/>
                  </a:lnTo>
                  <a:lnTo>
                    <a:pt x="4693" y="2934"/>
                  </a:lnTo>
                  <a:lnTo>
                    <a:pt x="4706" y="2936"/>
                  </a:lnTo>
                  <a:lnTo>
                    <a:pt x="4740" y="2936"/>
                  </a:lnTo>
                  <a:lnTo>
                    <a:pt x="4772" y="2933"/>
                  </a:lnTo>
                  <a:lnTo>
                    <a:pt x="4804" y="2928"/>
                  </a:lnTo>
                  <a:lnTo>
                    <a:pt x="4836" y="2922"/>
                  </a:lnTo>
                  <a:lnTo>
                    <a:pt x="4866" y="2915"/>
                  </a:lnTo>
                  <a:lnTo>
                    <a:pt x="4896" y="2907"/>
                  </a:lnTo>
                  <a:lnTo>
                    <a:pt x="4926" y="2898"/>
                  </a:lnTo>
                  <a:lnTo>
                    <a:pt x="4955" y="2886"/>
                  </a:lnTo>
                  <a:lnTo>
                    <a:pt x="4984" y="2873"/>
                  </a:lnTo>
                  <a:lnTo>
                    <a:pt x="5011" y="2859"/>
                  </a:lnTo>
                  <a:lnTo>
                    <a:pt x="5038" y="2843"/>
                  </a:lnTo>
                  <a:lnTo>
                    <a:pt x="5063" y="2827"/>
                  </a:lnTo>
                  <a:lnTo>
                    <a:pt x="5089" y="2809"/>
                  </a:lnTo>
                  <a:lnTo>
                    <a:pt x="5113" y="2790"/>
                  </a:lnTo>
                  <a:lnTo>
                    <a:pt x="5135" y="2770"/>
                  </a:lnTo>
                  <a:lnTo>
                    <a:pt x="5158" y="2748"/>
                  </a:lnTo>
                  <a:lnTo>
                    <a:pt x="5179" y="2727"/>
                  </a:lnTo>
                  <a:lnTo>
                    <a:pt x="5199" y="2703"/>
                  </a:lnTo>
                  <a:lnTo>
                    <a:pt x="5218" y="2680"/>
                  </a:lnTo>
                  <a:lnTo>
                    <a:pt x="5236" y="2655"/>
                  </a:lnTo>
                  <a:lnTo>
                    <a:pt x="5252" y="2629"/>
                  </a:lnTo>
                  <a:lnTo>
                    <a:pt x="5268" y="2602"/>
                  </a:lnTo>
                  <a:lnTo>
                    <a:pt x="5282" y="2574"/>
                  </a:lnTo>
                  <a:lnTo>
                    <a:pt x="5295" y="2546"/>
                  </a:lnTo>
                  <a:lnTo>
                    <a:pt x="5306" y="2517"/>
                  </a:lnTo>
                  <a:lnTo>
                    <a:pt x="5316" y="2488"/>
                  </a:lnTo>
                  <a:lnTo>
                    <a:pt x="5325" y="2457"/>
                  </a:lnTo>
                  <a:lnTo>
                    <a:pt x="5332" y="2426"/>
                  </a:lnTo>
                  <a:lnTo>
                    <a:pt x="5338" y="2394"/>
                  </a:lnTo>
                  <a:lnTo>
                    <a:pt x="5341" y="2362"/>
                  </a:lnTo>
                  <a:lnTo>
                    <a:pt x="5344" y="2330"/>
                  </a:lnTo>
                  <a:lnTo>
                    <a:pt x="5345" y="2297"/>
                  </a:lnTo>
                  <a:lnTo>
                    <a:pt x="5344" y="2265"/>
                  </a:lnTo>
                  <a:lnTo>
                    <a:pt x="5341" y="2233"/>
                  </a:lnTo>
                  <a:lnTo>
                    <a:pt x="5338" y="2203"/>
                  </a:lnTo>
                  <a:lnTo>
                    <a:pt x="5333" y="2172"/>
                  </a:lnTo>
                  <a:lnTo>
                    <a:pt x="5326" y="2141"/>
                  </a:lnTo>
                  <a:lnTo>
                    <a:pt x="5318" y="2111"/>
                  </a:lnTo>
                  <a:lnTo>
                    <a:pt x="5308" y="2083"/>
                  </a:lnTo>
                  <a:lnTo>
                    <a:pt x="5296" y="2054"/>
                  </a:lnTo>
                  <a:lnTo>
                    <a:pt x="5284" y="2026"/>
                  </a:lnTo>
                  <a:lnTo>
                    <a:pt x="5271" y="2000"/>
                  </a:lnTo>
                  <a:lnTo>
                    <a:pt x="5256" y="1974"/>
                  </a:lnTo>
                  <a:lnTo>
                    <a:pt x="5241" y="1948"/>
                  </a:lnTo>
                  <a:lnTo>
                    <a:pt x="5223" y="1923"/>
                  </a:lnTo>
                  <a:lnTo>
                    <a:pt x="5205" y="1899"/>
                  </a:lnTo>
                  <a:lnTo>
                    <a:pt x="5185" y="1877"/>
                  </a:lnTo>
                  <a:lnTo>
                    <a:pt x="5165" y="1854"/>
                  </a:lnTo>
                  <a:lnTo>
                    <a:pt x="5143" y="1834"/>
                  </a:lnTo>
                  <a:lnTo>
                    <a:pt x="5121" y="1814"/>
                  </a:lnTo>
                  <a:lnTo>
                    <a:pt x="5098" y="1795"/>
                  </a:lnTo>
                  <a:lnTo>
                    <a:pt x="5074" y="1777"/>
                  </a:lnTo>
                  <a:lnTo>
                    <a:pt x="5049" y="1761"/>
                  </a:lnTo>
                  <a:lnTo>
                    <a:pt x="5023" y="1745"/>
                  </a:lnTo>
                  <a:lnTo>
                    <a:pt x="4997" y="1731"/>
                  </a:lnTo>
                  <a:lnTo>
                    <a:pt x="4969" y="1717"/>
                  </a:lnTo>
                  <a:lnTo>
                    <a:pt x="4941" y="1706"/>
                  </a:lnTo>
                  <a:lnTo>
                    <a:pt x="4913" y="1696"/>
                  </a:lnTo>
                  <a:lnTo>
                    <a:pt x="4883" y="1686"/>
                  </a:lnTo>
                  <a:lnTo>
                    <a:pt x="4853" y="1678"/>
                  </a:lnTo>
                  <a:lnTo>
                    <a:pt x="4823" y="1672"/>
                  </a:lnTo>
                  <a:lnTo>
                    <a:pt x="4792" y="1667"/>
                  </a:lnTo>
                  <a:lnTo>
                    <a:pt x="4761" y="1664"/>
                  </a:lnTo>
                  <a:lnTo>
                    <a:pt x="4729" y="1661"/>
                  </a:lnTo>
                  <a:close/>
                </a:path>
              </a:pathLst>
            </a:custGeom>
            <a:solidFill>
              <a:schemeClr val="accent1"/>
            </a:solidFill>
            <a:ln>
              <a:noFill/>
            </a:ln>
          </p:spPr>
          <p:txBody>
            <a:bodyPr anchor="ctr">
              <a:scene3d>
                <a:camera prst="orthographicFront"/>
                <a:lightRig rig="threePt" dir="t"/>
              </a:scene3d>
              <a:sp3d>
                <a:contourClr>
                  <a:srgbClr val="FFFFFF"/>
                </a:contourClr>
              </a:sp3d>
            </a:bodyPr>
            <a:lstStyle/>
            <a:p>
              <a:pPr algn="ctr" defTabSz="685165" eaLnBrk="1" fontAlgn="auto" hangingPunct="1">
                <a:spcBef>
                  <a:spcPts val="0"/>
                </a:spcBef>
                <a:spcAft>
                  <a:spcPts val="0"/>
                </a:spcAft>
                <a:defRPr/>
              </a:pPr>
              <a:endParaRPr lang="zh-CN" altLang="en-US" sz="1400" dirty="0">
                <a:solidFill>
                  <a:srgbClr val="FFFFFF"/>
                </a:solidFill>
                <a:latin typeface="+mn-lt"/>
                <a:ea typeface="微软雅黑" panose="020B0503020204020204" pitchFamily="34" charset="-122"/>
              </a:endParaRPr>
            </a:p>
          </p:txBody>
        </p:sp>
        <p:sp>
          <p:nvSpPr>
            <p:cNvPr id="9" name="文本框 25"/>
            <p:cNvSpPr txBox="1">
              <a:spLocks noChangeArrowheads="1"/>
            </p:cNvSpPr>
            <p:nvPr/>
          </p:nvSpPr>
          <p:spPr bwMode="auto">
            <a:xfrm>
              <a:off x="4508346" y="864629"/>
              <a:ext cx="432912" cy="4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eaLnBrk="1" hangingPunct="1"/>
              <a:endParaRPr lang="zh-CN" altLang="en-US" sz="2800" dirty="0">
                <a:solidFill>
                  <a:schemeClr val="bg1"/>
                </a:solidFill>
                <a:cs typeface="Arial" panose="020B0604020202020204" pitchFamily="34" charset="0"/>
              </a:endParaRPr>
            </a:p>
          </p:txBody>
        </p:sp>
      </p:grpSp>
      <p:sp>
        <p:nvSpPr>
          <p:cNvPr id="3"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5" name="Rectangle 6"/>
          <p:cNvSpPr>
            <a:spLocks noChangeArrowheads="1"/>
          </p:cNvSpPr>
          <p:nvPr/>
        </p:nvSpPr>
        <p:spPr bwMode="auto">
          <a:xfrm>
            <a:off x="-666750" y="81915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1200" b="1" i="0" u="none" strike="noStrike" cap="none" normalizeH="0" baseline="0">
                <a:ln>
                  <a:noFill/>
                </a:ln>
                <a:solidFill>
                  <a:srgbClr val="FF0000"/>
                </a:solidFill>
                <a:effectLst/>
                <a:latin typeface="Calibri" panose="020F0502020204030204" pitchFamily="2" charset="0"/>
                <a:ea typeface="宋体" panose="02010600030101010101" pitchFamily="2" charset="-122"/>
                <a:cs typeface="Times New Roman" panose="02020603050405020304" pitchFamily="2" charset="0"/>
              </a:rPr>
              <a:t> </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6" name="Rectangle 7"/>
          <p:cNvSpPr>
            <a:spLocks noChangeArrowheads="1"/>
          </p:cNvSpPr>
          <p:nvPr/>
        </p:nvSpPr>
        <p:spPr bwMode="auto">
          <a:xfrm>
            <a:off x="-666750" y="122967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pic>
        <p:nvPicPr>
          <p:cNvPr id="36" name="图片 36"/>
          <p:cNvPicPr>
            <a:picLocks noChangeAspect="1"/>
          </p:cNvPicPr>
          <p:nvPr/>
        </p:nvPicPr>
        <p:blipFill>
          <a:blip r:embed="rId1"/>
          <a:stretch>
            <a:fillRect/>
          </a:stretch>
        </p:blipFill>
        <p:spPr>
          <a:xfrm>
            <a:off x="6028055" y="960755"/>
            <a:ext cx="1733550" cy="3420110"/>
          </a:xfrm>
          <a:prstGeom prst="rect">
            <a:avLst/>
          </a:prstGeom>
          <a:ln>
            <a:noFill/>
          </a:ln>
          <a:effectLst>
            <a:outerShdw blurRad="292100" dist="139700" dir="2700000" algn="tl" rotWithShape="0">
              <a:srgbClr val="333333">
                <a:alpha val="65000"/>
              </a:srgbClr>
            </a:outerShdw>
          </a:effectLst>
        </p:spPr>
      </p:pic>
      <p:pic>
        <p:nvPicPr>
          <p:cNvPr id="2" name="图片 33"/>
          <p:cNvPicPr>
            <a:picLocks noChangeAspect="1"/>
          </p:cNvPicPr>
          <p:nvPr/>
        </p:nvPicPr>
        <p:blipFill>
          <a:blip r:embed="rId2"/>
          <a:stretch>
            <a:fillRect/>
          </a:stretch>
        </p:blipFill>
        <p:spPr>
          <a:xfrm>
            <a:off x="1661795" y="966470"/>
            <a:ext cx="1539875" cy="3414395"/>
          </a:xfrm>
          <a:prstGeom prst="rect">
            <a:avLst/>
          </a:prstGeom>
          <a:ln>
            <a:noFill/>
          </a:ln>
          <a:effectLst>
            <a:outerShdw blurRad="292100" dist="139700" dir="2700000" algn="tl" rotWithShape="0">
              <a:srgbClr val="333333">
                <a:alpha val="65000"/>
              </a:srgbClr>
            </a:outerShdw>
          </a:effectLst>
        </p:spPr>
      </p:pic>
      <p:pic>
        <p:nvPicPr>
          <p:cNvPr id="35" name="图片 35"/>
          <p:cNvPicPr>
            <a:picLocks noChangeAspect="1"/>
          </p:cNvPicPr>
          <p:nvPr/>
        </p:nvPicPr>
        <p:blipFill>
          <a:blip r:embed="rId3"/>
          <a:stretch>
            <a:fillRect/>
          </a:stretch>
        </p:blipFill>
        <p:spPr>
          <a:xfrm>
            <a:off x="3816985" y="960755"/>
            <a:ext cx="1580515" cy="3405505"/>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文本框 99"/>
          <p:cNvSpPr txBox="1"/>
          <p:nvPr/>
        </p:nvSpPr>
        <p:spPr>
          <a:xfrm>
            <a:off x="1068289" y="432753"/>
            <a:ext cx="7511654" cy="369332"/>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l" eaLnBrk="1" hangingPunct="1">
              <a:lnSpc>
                <a:spcPct val="100000"/>
              </a:lnSpc>
              <a:spcBef>
                <a:spcPct val="0"/>
              </a:spcBef>
              <a:buClrTx/>
              <a:buFont typeface="Arial" panose="020B0604020202020204" pitchFamily="34" charset="0"/>
              <a:buNone/>
            </a:pPr>
            <a:r>
              <a:rPr lang="zh-CN" altLang="en-US" sz="1800" b="1" dirty="0">
                <a:solidFill>
                  <a:srgbClr val="E5472E"/>
                </a:solidFill>
                <a:latin typeface="微软雅黑" panose="020B0503020204020204" pitchFamily="34" charset="-122"/>
                <a:ea typeface="微软雅黑" panose="020B0503020204020204" pitchFamily="34" charset="-122"/>
                <a:cs typeface="Calibri" panose="020F0502020204030204"/>
              </a:rPr>
              <a:t>在“设置”</a:t>
            </a:r>
            <a:r>
              <a:rPr lang="en-US" altLang="zh-CN" sz="1800" b="1" dirty="0">
                <a:solidFill>
                  <a:srgbClr val="E5472E"/>
                </a:solidFill>
                <a:latin typeface="微软雅黑" panose="020B0503020204020204" pitchFamily="34" charset="-122"/>
                <a:ea typeface="微软雅黑" panose="020B0503020204020204" pitchFamily="34" charset="-122"/>
                <a:cs typeface="Calibri" panose="020F0502020204030204"/>
              </a:rPr>
              <a:t>—“</a:t>
            </a:r>
            <a:r>
              <a:rPr lang="zh-CN" altLang="en-US" sz="1800" b="1" dirty="0">
                <a:solidFill>
                  <a:srgbClr val="E5472E"/>
                </a:solidFill>
                <a:latin typeface="微软雅黑" panose="020B0503020204020204" pitchFamily="34" charset="-122"/>
                <a:ea typeface="微软雅黑" panose="020B0503020204020204" pitchFamily="34" charset="-122"/>
                <a:cs typeface="Calibri" panose="020F0502020204030204"/>
              </a:rPr>
              <a:t>账号管理”中绑定学号，操作如下：</a:t>
            </a:r>
            <a:endParaRPr lang="en-US" altLang="zh-CN" sz="1800" b="1" dirty="0">
              <a:solidFill>
                <a:srgbClr val="E5472E"/>
              </a:solidFill>
              <a:latin typeface="微软雅黑" panose="020B0503020204020204" pitchFamily="34" charset="-122"/>
              <a:ea typeface="微软雅黑" panose="020B0503020204020204" pitchFamily="34" charset="-122"/>
              <a:cs typeface="Calibri" panose="020F0502020204030204"/>
            </a:endParaRPr>
          </a:p>
        </p:txBody>
      </p:sp>
      <p:grpSp>
        <p:nvGrpSpPr>
          <p:cNvPr id="7" name="组合 6"/>
          <p:cNvGrpSpPr/>
          <p:nvPr/>
        </p:nvGrpSpPr>
        <p:grpSpPr bwMode="auto">
          <a:xfrm>
            <a:off x="252315" y="306657"/>
            <a:ext cx="815975" cy="522287"/>
            <a:chOff x="4353620" y="864629"/>
            <a:chExt cx="742365" cy="476312"/>
          </a:xfrm>
        </p:grpSpPr>
        <p:sp>
          <p:nvSpPr>
            <p:cNvPr id="8" name="KSO_Shape"/>
            <p:cNvSpPr/>
            <p:nvPr/>
          </p:nvSpPr>
          <p:spPr bwMode="auto">
            <a:xfrm>
              <a:off x="4353620" y="866076"/>
              <a:ext cx="742365" cy="408268"/>
            </a:xfrm>
            <a:custGeom>
              <a:avLst/>
              <a:gdLst>
                <a:gd name="T0" fmla="*/ 2147483646 w 5345"/>
                <a:gd name="T1" fmla="*/ 2147483646 h 2936"/>
                <a:gd name="T2" fmla="*/ 2147483646 w 5345"/>
                <a:gd name="T3" fmla="*/ 2147483646 h 2936"/>
                <a:gd name="T4" fmla="*/ 2147483646 w 5345"/>
                <a:gd name="T5" fmla="*/ 2147483646 h 2936"/>
                <a:gd name="T6" fmla="*/ 2147483646 w 5345"/>
                <a:gd name="T7" fmla="*/ 2147483646 h 2936"/>
                <a:gd name="T8" fmla="*/ 2147483646 w 5345"/>
                <a:gd name="T9" fmla="*/ 2147483646 h 2936"/>
                <a:gd name="T10" fmla="*/ 2147483646 w 5345"/>
                <a:gd name="T11" fmla="*/ 2147483646 h 2936"/>
                <a:gd name="T12" fmla="*/ 2147483646 w 5345"/>
                <a:gd name="T13" fmla="*/ 2147483646 h 2936"/>
                <a:gd name="T14" fmla="*/ 2147483646 w 5345"/>
                <a:gd name="T15" fmla="*/ 2147483646 h 2936"/>
                <a:gd name="T16" fmla="*/ 2147483646 w 5345"/>
                <a:gd name="T17" fmla="*/ 2147483646 h 2936"/>
                <a:gd name="T18" fmla="*/ 2147483646 w 5345"/>
                <a:gd name="T19" fmla="*/ 2147483646 h 2936"/>
                <a:gd name="T20" fmla="*/ 2147483646 w 5345"/>
                <a:gd name="T21" fmla="*/ 2147483646 h 2936"/>
                <a:gd name="T22" fmla="*/ 2147483646 w 5345"/>
                <a:gd name="T23" fmla="*/ 2147483646 h 2936"/>
                <a:gd name="T24" fmla="*/ 2147483646 w 5345"/>
                <a:gd name="T25" fmla="*/ 2147483646 h 2936"/>
                <a:gd name="T26" fmla="*/ 2147483646 w 5345"/>
                <a:gd name="T27" fmla="*/ 2147483646 h 2936"/>
                <a:gd name="T28" fmla="*/ 2147483646 w 5345"/>
                <a:gd name="T29" fmla="*/ 2147483646 h 2936"/>
                <a:gd name="T30" fmla="*/ 2147483646 w 5345"/>
                <a:gd name="T31" fmla="*/ 772639970 h 2936"/>
                <a:gd name="T32" fmla="*/ 2147483646 w 5345"/>
                <a:gd name="T33" fmla="*/ 0 h 2936"/>
                <a:gd name="T34" fmla="*/ 2147483646 w 5345"/>
                <a:gd name="T35" fmla="*/ 363587807 h 2936"/>
                <a:gd name="T36" fmla="*/ 2147483646 w 5345"/>
                <a:gd name="T37" fmla="*/ 2147483646 h 2936"/>
                <a:gd name="T38" fmla="*/ 2147483646 w 5345"/>
                <a:gd name="T39" fmla="*/ 2147483646 h 2936"/>
                <a:gd name="T40" fmla="*/ 2147483646 w 5345"/>
                <a:gd name="T41" fmla="*/ 2147483646 h 2936"/>
                <a:gd name="T42" fmla="*/ 2147483646 w 5345"/>
                <a:gd name="T43" fmla="*/ 2147483646 h 2936"/>
                <a:gd name="T44" fmla="*/ 2147483646 w 5345"/>
                <a:gd name="T45" fmla="*/ 2147483646 h 2936"/>
                <a:gd name="T46" fmla="*/ 2147483646 w 5345"/>
                <a:gd name="T47" fmla="*/ 2147483646 h 2936"/>
                <a:gd name="T48" fmla="*/ 2147483646 w 5345"/>
                <a:gd name="T49" fmla="*/ 2147483646 h 2936"/>
                <a:gd name="T50" fmla="*/ 2147483646 w 5345"/>
                <a:gd name="T51" fmla="*/ 2147483646 h 2936"/>
                <a:gd name="T52" fmla="*/ 2147483646 w 5345"/>
                <a:gd name="T53" fmla="*/ 2147483646 h 2936"/>
                <a:gd name="T54" fmla="*/ 2147483646 w 5345"/>
                <a:gd name="T55" fmla="*/ 2147483646 h 2936"/>
                <a:gd name="T56" fmla="*/ 2147483646 w 5345"/>
                <a:gd name="T57" fmla="*/ 2147483646 h 2936"/>
                <a:gd name="T58" fmla="*/ 2147483646 w 5345"/>
                <a:gd name="T59" fmla="*/ 2147483646 h 2936"/>
                <a:gd name="T60" fmla="*/ 2147483646 w 5345"/>
                <a:gd name="T61" fmla="*/ 2147483646 h 2936"/>
                <a:gd name="T62" fmla="*/ 452722804 w 5345"/>
                <a:gd name="T63" fmla="*/ 2147483646 h 2936"/>
                <a:gd name="T64" fmla="*/ 90570008 w 5345"/>
                <a:gd name="T65" fmla="*/ 2147483646 h 2936"/>
                <a:gd name="T66" fmla="*/ 1629877726 w 5345"/>
                <a:gd name="T67" fmla="*/ 2147483646 h 2936"/>
                <a:gd name="T68" fmla="*/ 2147483646 w 5345"/>
                <a:gd name="T69" fmla="*/ 2147483646 h 2936"/>
                <a:gd name="T70" fmla="*/ 2147483646 w 5345"/>
                <a:gd name="T71" fmla="*/ 2147483646 h 2936"/>
                <a:gd name="T72" fmla="*/ 2147483646 w 5345"/>
                <a:gd name="T73" fmla="*/ 2147483646 h 2936"/>
                <a:gd name="T74" fmla="*/ 2147483646 w 5345"/>
                <a:gd name="T75" fmla="*/ 2147483646 h 2936"/>
                <a:gd name="T76" fmla="*/ 2147483646 w 5345"/>
                <a:gd name="T77" fmla="*/ 2147483646 h 2936"/>
                <a:gd name="T78" fmla="*/ 2147483646 w 5345"/>
                <a:gd name="T79" fmla="*/ 2147483646 h 2936"/>
                <a:gd name="T80" fmla="*/ 2147483646 w 5345"/>
                <a:gd name="T81" fmla="*/ 2147483646 h 2936"/>
                <a:gd name="T82" fmla="*/ 2147483646 w 5345"/>
                <a:gd name="T83" fmla="*/ 2147483646 h 2936"/>
                <a:gd name="T84" fmla="*/ 2147483646 w 5345"/>
                <a:gd name="T85" fmla="*/ 2147483646 h 2936"/>
                <a:gd name="T86" fmla="*/ 2147483646 w 5345"/>
                <a:gd name="T87" fmla="*/ 2147483646 h 2936"/>
                <a:gd name="T88" fmla="*/ 2147483646 w 5345"/>
                <a:gd name="T89" fmla="*/ 2147483646 h 2936"/>
                <a:gd name="T90" fmla="*/ 2147483646 w 5345"/>
                <a:gd name="T91" fmla="*/ 2147483646 h 2936"/>
                <a:gd name="T92" fmla="*/ 2147483646 w 5345"/>
                <a:gd name="T93" fmla="*/ 2147483646 h 2936"/>
                <a:gd name="T94" fmla="*/ 2147483646 w 5345"/>
                <a:gd name="T95" fmla="*/ 2147483646 h 2936"/>
                <a:gd name="T96" fmla="*/ 2147483646 w 5345"/>
                <a:gd name="T97" fmla="*/ 2147483646 h 2936"/>
                <a:gd name="T98" fmla="*/ 2147483646 w 5345"/>
                <a:gd name="T99" fmla="*/ 2147483646 h 2936"/>
                <a:gd name="T100" fmla="*/ 2147483646 w 5345"/>
                <a:gd name="T101" fmla="*/ 2147483646 h 2936"/>
                <a:gd name="T102" fmla="*/ 2147483646 w 5345"/>
                <a:gd name="T103" fmla="*/ 2147483646 h 2936"/>
                <a:gd name="T104" fmla="*/ 2147483646 w 5345"/>
                <a:gd name="T105" fmla="*/ 2147483646 h 29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345" h="2936">
                  <a:moveTo>
                    <a:pt x="4729" y="1661"/>
                  </a:moveTo>
                  <a:lnTo>
                    <a:pt x="4729" y="1661"/>
                  </a:lnTo>
                  <a:lnTo>
                    <a:pt x="4723" y="1609"/>
                  </a:lnTo>
                  <a:lnTo>
                    <a:pt x="4716" y="1558"/>
                  </a:lnTo>
                  <a:lnTo>
                    <a:pt x="4706" y="1507"/>
                  </a:lnTo>
                  <a:lnTo>
                    <a:pt x="4693" y="1458"/>
                  </a:lnTo>
                  <a:lnTo>
                    <a:pt x="4679" y="1409"/>
                  </a:lnTo>
                  <a:lnTo>
                    <a:pt x="4663" y="1361"/>
                  </a:lnTo>
                  <a:lnTo>
                    <a:pt x="4644" y="1314"/>
                  </a:lnTo>
                  <a:lnTo>
                    <a:pt x="4622" y="1268"/>
                  </a:lnTo>
                  <a:lnTo>
                    <a:pt x="4600" y="1223"/>
                  </a:lnTo>
                  <a:lnTo>
                    <a:pt x="4575" y="1181"/>
                  </a:lnTo>
                  <a:lnTo>
                    <a:pt x="4548" y="1138"/>
                  </a:lnTo>
                  <a:lnTo>
                    <a:pt x="4519" y="1098"/>
                  </a:lnTo>
                  <a:lnTo>
                    <a:pt x="4489" y="1059"/>
                  </a:lnTo>
                  <a:lnTo>
                    <a:pt x="4457" y="1021"/>
                  </a:lnTo>
                  <a:lnTo>
                    <a:pt x="4422" y="984"/>
                  </a:lnTo>
                  <a:lnTo>
                    <a:pt x="4387" y="950"/>
                  </a:lnTo>
                  <a:lnTo>
                    <a:pt x="4350" y="917"/>
                  </a:lnTo>
                  <a:lnTo>
                    <a:pt x="4312" y="886"/>
                  </a:lnTo>
                  <a:lnTo>
                    <a:pt x="4272" y="856"/>
                  </a:lnTo>
                  <a:lnTo>
                    <a:pt x="4230" y="828"/>
                  </a:lnTo>
                  <a:lnTo>
                    <a:pt x="4188" y="802"/>
                  </a:lnTo>
                  <a:lnTo>
                    <a:pt x="4144" y="778"/>
                  </a:lnTo>
                  <a:lnTo>
                    <a:pt x="4099" y="757"/>
                  </a:lnTo>
                  <a:lnTo>
                    <a:pt x="4053" y="737"/>
                  </a:lnTo>
                  <a:lnTo>
                    <a:pt x="4005" y="719"/>
                  </a:lnTo>
                  <a:lnTo>
                    <a:pt x="3957" y="703"/>
                  </a:lnTo>
                  <a:lnTo>
                    <a:pt x="3907" y="689"/>
                  </a:lnTo>
                  <a:lnTo>
                    <a:pt x="3857" y="679"/>
                  </a:lnTo>
                  <a:lnTo>
                    <a:pt x="3806" y="670"/>
                  </a:lnTo>
                  <a:lnTo>
                    <a:pt x="3754" y="663"/>
                  </a:lnTo>
                  <a:lnTo>
                    <a:pt x="3701" y="660"/>
                  </a:lnTo>
                  <a:lnTo>
                    <a:pt x="3648" y="658"/>
                  </a:lnTo>
                  <a:lnTo>
                    <a:pt x="3608" y="660"/>
                  </a:lnTo>
                  <a:lnTo>
                    <a:pt x="3566" y="661"/>
                  </a:lnTo>
                  <a:lnTo>
                    <a:pt x="3526" y="665"/>
                  </a:lnTo>
                  <a:lnTo>
                    <a:pt x="3486" y="670"/>
                  </a:lnTo>
                  <a:lnTo>
                    <a:pt x="3446" y="677"/>
                  </a:lnTo>
                  <a:lnTo>
                    <a:pt x="3407" y="686"/>
                  </a:lnTo>
                  <a:lnTo>
                    <a:pt x="3368" y="695"/>
                  </a:lnTo>
                  <a:lnTo>
                    <a:pt x="3330" y="706"/>
                  </a:lnTo>
                  <a:lnTo>
                    <a:pt x="3294" y="718"/>
                  </a:lnTo>
                  <a:lnTo>
                    <a:pt x="3257" y="732"/>
                  </a:lnTo>
                  <a:lnTo>
                    <a:pt x="3220" y="746"/>
                  </a:lnTo>
                  <a:lnTo>
                    <a:pt x="3185" y="763"/>
                  </a:lnTo>
                  <a:lnTo>
                    <a:pt x="3150" y="779"/>
                  </a:lnTo>
                  <a:lnTo>
                    <a:pt x="3116" y="798"/>
                  </a:lnTo>
                  <a:lnTo>
                    <a:pt x="3083" y="817"/>
                  </a:lnTo>
                  <a:lnTo>
                    <a:pt x="3050" y="838"/>
                  </a:lnTo>
                  <a:lnTo>
                    <a:pt x="3038" y="793"/>
                  </a:lnTo>
                  <a:lnTo>
                    <a:pt x="3024" y="750"/>
                  </a:lnTo>
                  <a:lnTo>
                    <a:pt x="3007" y="707"/>
                  </a:lnTo>
                  <a:lnTo>
                    <a:pt x="2989" y="664"/>
                  </a:lnTo>
                  <a:lnTo>
                    <a:pt x="2970" y="623"/>
                  </a:lnTo>
                  <a:lnTo>
                    <a:pt x="2949" y="583"/>
                  </a:lnTo>
                  <a:lnTo>
                    <a:pt x="2927" y="542"/>
                  </a:lnTo>
                  <a:lnTo>
                    <a:pt x="2903" y="504"/>
                  </a:lnTo>
                  <a:lnTo>
                    <a:pt x="2877" y="467"/>
                  </a:lnTo>
                  <a:lnTo>
                    <a:pt x="2850" y="430"/>
                  </a:lnTo>
                  <a:lnTo>
                    <a:pt x="2821" y="396"/>
                  </a:lnTo>
                  <a:lnTo>
                    <a:pt x="2792" y="361"/>
                  </a:lnTo>
                  <a:lnTo>
                    <a:pt x="2761" y="329"/>
                  </a:lnTo>
                  <a:lnTo>
                    <a:pt x="2728" y="297"/>
                  </a:lnTo>
                  <a:lnTo>
                    <a:pt x="2694" y="268"/>
                  </a:lnTo>
                  <a:lnTo>
                    <a:pt x="2659" y="238"/>
                  </a:lnTo>
                  <a:lnTo>
                    <a:pt x="2623" y="211"/>
                  </a:lnTo>
                  <a:lnTo>
                    <a:pt x="2586" y="185"/>
                  </a:lnTo>
                  <a:lnTo>
                    <a:pt x="2548" y="161"/>
                  </a:lnTo>
                  <a:lnTo>
                    <a:pt x="2509" y="139"/>
                  </a:lnTo>
                  <a:lnTo>
                    <a:pt x="2468" y="117"/>
                  </a:lnTo>
                  <a:lnTo>
                    <a:pt x="2427" y="97"/>
                  </a:lnTo>
                  <a:lnTo>
                    <a:pt x="2384" y="79"/>
                  </a:lnTo>
                  <a:lnTo>
                    <a:pt x="2342" y="63"/>
                  </a:lnTo>
                  <a:lnTo>
                    <a:pt x="2298" y="49"/>
                  </a:lnTo>
                  <a:lnTo>
                    <a:pt x="2253" y="36"/>
                  </a:lnTo>
                  <a:lnTo>
                    <a:pt x="2208" y="25"/>
                  </a:lnTo>
                  <a:lnTo>
                    <a:pt x="2162" y="17"/>
                  </a:lnTo>
                  <a:lnTo>
                    <a:pt x="2114" y="9"/>
                  </a:lnTo>
                  <a:lnTo>
                    <a:pt x="2067" y="4"/>
                  </a:lnTo>
                  <a:lnTo>
                    <a:pt x="2019" y="1"/>
                  </a:lnTo>
                  <a:lnTo>
                    <a:pt x="1971" y="0"/>
                  </a:lnTo>
                  <a:lnTo>
                    <a:pt x="1941" y="0"/>
                  </a:lnTo>
                  <a:lnTo>
                    <a:pt x="1913" y="1"/>
                  </a:lnTo>
                  <a:lnTo>
                    <a:pt x="1884" y="4"/>
                  </a:lnTo>
                  <a:lnTo>
                    <a:pt x="1856" y="6"/>
                  </a:lnTo>
                  <a:lnTo>
                    <a:pt x="1829" y="8"/>
                  </a:lnTo>
                  <a:lnTo>
                    <a:pt x="1800" y="13"/>
                  </a:lnTo>
                  <a:lnTo>
                    <a:pt x="1746" y="23"/>
                  </a:lnTo>
                  <a:lnTo>
                    <a:pt x="1691" y="34"/>
                  </a:lnTo>
                  <a:lnTo>
                    <a:pt x="1638" y="50"/>
                  </a:lnTo>
                  <a:lnTo>
                    <a:pt x="1587" y="68"/>
                  </a:lnTo>
                  <a:lnTo>
                    <a:pt x="1536" y="88"/>
                  </a:lnTo>
                  <a:lnTo>
                    <a:pt x="1487" y="110"/>
                  </a:lnTo>
                  <a:lnTo>
                    <a:pt x="1438" y="135"/>
                  </a:lnTo>
                  <a:lnTo>
                    <a:pt x="1392" y="161"/>
                  </a:lnTo>
                  <a:lnTo>
                    <a:pt x="1347" y="191"/>
                  </a:lnTo>
                  <a:lnTo>
                    <a:pt x="1303" y="221"/>
                  </a:lnTo>
                  <a:lnTo>
                    <a:pt x="1260" y="255"/>
                  </a:lnTo>
                  <a:lnTo>
                    <a:pt x="1220" y="290"/>
                  </a:lnTo>
                  <a:lnTo>
                    <a:pt x="1181" y="327"/>
                  </a:lnTo>
                  <a:lnTo>
                    <a:pt x="1144" y="366"/>
                  </a:lnTo>
                  <a:lnTo>
                    <a:pt x="1109" y="406"/>
                  </a:lnTo>
                  <a:lnTo>
                    <a:pt x="1076" y="448"/>
                  </a:lnTo>
                  <a:lnTo>
                    <a:pt x="1045" y="491"/>
                  </a:lnTo>
                  <a:lnTo>
                    <a:pt x="1016" y="538"/>
                  </a:lnTo>
                  <a:lnTo>
                    <a:pt x="989" y="584"/>
                  </a:lnTo>
                  <a:lnTo>
                    <a:pt x="964" y="632"/>
                  </a:lnTo>
                  <a:lnTo>
                    <a:pt x="942" y="681"/>
                  </a:lnTo>
                  <a:lnTo>
                    <a:pt x="922" y="732"/>
                  </a:lnTo>
                  <a:lnTo>
                    <a:pt x="905" y="784"/>
                  </a:lnTo>
                  <a:lnTo>
                    <a:pt x="890" y="837"/>
                  </a:lnTo>
                  <a:lnTo>
                    <a:pt x="877" y="890"/>
                  </a:lnTo>
                  <a:lnTo>
                    <a:pt x="867" y="946"/>
                  </a:lnTo>
                  <a:lnTo>
                    <a:pt x="864" y="973"/>
                  </a:lnTo>
                  <a:lnTo>
                    <a:pt x="860" y="1002"/>
                  </a:lnTo>
                  <a:lnTo>
                    <a:pt x="858" y="1030"/>
                  </a:lnTo>
                  <a:lnTo>
                    <a:pt x="855" y="1059"/>
                  </a:lnTo>
                  <a:lnTo>
                    <a:pt x="855" y="1087"/>
                  </a:lnTo>
                  <a:lnTo>
                    <a:pt x="854" y="1115"/>
                  </a:lnTo>
                  <a:lnTo>
                    <a:pt x="855" y="1150"/>
                  </a:lnTo>
                  <a:lnTo>
                    <a:pt x="857" y="1183"/>
                  </a:lnTo>
                  <a:lnTo>
                    <a:pt x="860" y="1216"/>
                  </a:lnTo>
                  <a:lnTo>
                    <a:pt x="864" y="1250"/>
                  </a:lnTo>
                  <a:lnTo>
                    <a:pt x="845" y="1249"/>
                  </a:lnTo>
                  <a:lnTo>
                    <a:pt x="801" y="1250"/>
                  </a:lnTo>
                  <a:lnTo>
                    <a:pt x="758" y="1253"/>
                  </a:lnTo>
                  <a:lnTo>
                    <a:pt x="716" y="1259"/>
                  </a:lnTo>
                  <a:lnTo>
                    <a:pt x="674" y="1266"/>
                  </a:lnTo>
                  <a:lnTo>
                    <a:pt x="633" y="1275"/>
                  </a:lnTo>
                  <a:lnTo>
                    <a:pt x="594" y="1287"/>
                  </a:lnTo>
                  <a:lnTo>
                    <a:pt x="555" y="1300"/>
                  </a:lnTo>
                  <a:lnTo>
                    <a:pt x="515" y="1316"/>
                  </a:lnTo>
                  <a:lnTo>
                    <a:pt x="479" y="1332"/>
                  </a:lnTo>
                  <a:lnTo>
                    <a:pt x="442" y="1351"/>
                  </a:lnTo>
                  <a:lnTo>
                    <a:pt x="407" y="1371"/>
                  </a:lnTo>
                  <a:lnTo>
                    <a:pt x="372" y="1393"/>
                  </a:lnTo>
                  <a:lnTo>
                    <a:pt x="339" y="1416"/>
                  </a:lnTo>
                  <a:lnTo>
                    <a:pt x="307" y="1441"/>
                  </a:lnTo>
                  <a:lnTo>
                    <a:pt x="277" y="1468"/>
                  </a:lnTo>
                  <a:lnTo>
                    <a:pt x="248" y="1496"/>
                  </a:lnTo>
                  <a:lnTo>
                    <a:pt x="219" y="1525"/>
                  </a:lnTo>
                  <a:lnTo>
                    <a:pt x="193" y="1556"/>
                  </a:lnTo>
                  <a:lnTo>
                    <a:pt x="169" y="1588"/>
                  </a:lnTo>
                  <a:lnTo>
                    <a:pt x="145" y="1621"/>
                  </a:lnTo>
                  <a:lnTo>
                    <a:pt x="122" y="1655"/>
                  </a:lnTo>
                  <a:lnTo>
                    <a:pt x="102" y="1690"/>
                  </a:lnTo>
                  <a:lnTo>
                    <a:pt x="83" y="1726"/>
                  </a:lnTo>
                  <a:lnTo>
                    <a:pt x="67" y="1764"/>
                  </a:lnTo>
                  <a:lnTo>
                    <a:pt x="51" y="1802"/>
                  </a:lnTo>
                  <a:lnTo>
                    <a:pt x="38" y="1841"/>
                  </a:lnTo>
                  <a:lnTo>
                    <a:pt x="28" y="1882"/>
                  </a:lnTo>
                  <a:lnTo>
                    <a:pt x="18" y="1923"/>
                  </a:lnTo>
                  <a:lnTo>
                    <a:pt x="10" y="1965"/>
                  </a:lnTo>
                  <a:lnTo>
                    <a:pt x="5" y="2006"/>
                  </a:lnTo>
                  <a:lnTo>
                    <a:pt x="2" y="2049"/>
                  </a:lnTo>
                  <a:lnTo>
                    <a:pt x="0" y="2092"/>
                  </a:lnTo>
                  <a:lnTo>
                    <a:pt x="2" y="2135"/>
                  </a:lnTo>
                  <a:lnTo>
                    <a:pt x="5" y="2176"/>
                  </a:lnTo>
                  <a:lnTo>
                    <a:pt x="10" y="2217"/>
                  </a:lnTo>
                  <a:lnTo>
                    <a:pt x="17" y="2257"/>
                  </a:lnTo>
                  <a:lnTo>
                    <a:pt x="25" y="2297"/>
                  </a:lnTo>
                  <a:lnTo>
                    <a:pt x="36" y="2336"/>
                  </a:lnTo>
                  <a:lnTo>
                    <a:pt x="49" y="2374"/>
                  </a:lnTo>
                  <a:lnTo>
                    <a:pt x="63" y="2411"/>
                  </a:lnTo>
                  <a:lnTo>
                    <a:pt x="79" y="2448"/>
                  </a:lnTo>
                  <a:lnTo>
                    <a:pt x="96" y="2483"/>
                  </a:lnTo>
                  <a:lnTo>
                    <a:pt x="115" y="2517"/>
                  </a:lnTo>
                  <a:lnTo>
                    <a:pt x="137" y="2552"/>
                  </a:lnTo>
                  <a:lnTo>
                    <a:pt x="159" y="2584"/>
                  </a:lnTo>
                  <a:lnTo>
                    <a:pt x="183" y="2615"/>
                  </a:lnTo>
                  <a:lnTo>
                    <a:pt x="208" y="2645"/>
                  </a:lnTo>
                  <a:lnTo>
                    <a:pt x="234" y="2674"/>
                  </a:lnTo>
                  <a:lnTo>
                    <a:pt x="262" y="2702"/>
                  </a:lnTo>
                  <a:lnTo>
                    <a:pt x="290" y="2728"/>
                  </a:lnTo>
                  <a:lnTo>
                    <a:pt x="321" y="2753"/>
                  </a:lnTo>
                  <a:lnTo>
                    <a:pt x="352" y="2777"/>
                  </a:lnTo>
                  <a:lnTo>
                    <a:pt x="385" y="2799"/>
                  </a:lnTo>
                  <a:lnTo>
                    <a:pt x="418" y="2819"/>
                  </a:lnTo>
                  <a:lnTo>
                    <a:pt x="453" y="2840"/>
                  </a:lnTo>
                  <a:lnTo>
                    <a:pt x="488" y="2856"/>
                  </a:lnTo>
                  <a:lnTo>
                    <a:pt x="525" y="2873"/>
                  </a:lnTo>
                  <a:lnTo>
                    <a:pt x="563" y="2887"/>
                  </a:lnTo>
                  <a:lnTo>
                    <a:pt x="601" y="2899"/>
                  </a:lnTo>
                  <a:lnTo>
                    <a:pt x="640" y="2909"/>
                  </a:lnTo>
                  <a:lnTo>
                    <a:pt x="679" y="2919"/>
                  </a:lnTo>
                  <a:lnTo>
                    <a:pt x="719" y="2926"/>
                  </a:lnTo>
                  <a:lnTo>
                    <a:pt x="761" y="2931"/>
                  </a:lnTo>
                  <a:lnTo>
                    <a:pt x="802" y="2934"/>
                  </a:lnTo>
                  <a:lnTo>
                    <a:pt x="802" y="2936"/>
                  </a:lnTo>
                  <a:lnTo>
                    <a:pt x="4682" y="2936"/>
                  </a:lnTo>
                  <a:lnTo>
                    <a:pt x="4682" y="2933"/>
                  </a:lnTo>
                  <a:lnTo>
                    <a:pt x="4693" y="2934"/>
                  </a:lnTo>
                  <a:lnTo>
                    <a:pt x="4706" y="2936"/>
                  </a:lnTo>
                  <a:lnTo>
                    <a:pt x="4740" y="2936"/>
                  </a:lnTo>
                  <a:lnTo>
                    <a:pt x="4772" y="2933"/>
                  </a:lnTo>
                  <a:lnTo>
                    <a:pt x="4804" y="2928"/>
                  </a:lnTo>
                  <a:lnTo>
                    <a:pt x="4836" y="2922"/>
                  </a:lnTo>
                  <a:lnTo>
                    <a:pt x="4866" y="2915"/>
                  </a:lnTo>
                  <a:lnTo>
                    <a:pt x="4896" y="2907"/>
                  </a:lnTo>
                  <a:lnTo>
                    <a:pt x="4926" y="2898"/>
                  </a:lnTo>
                  <a:lnTo>
                    <a:pt x="4955" y="2886"/>
                  </a:lnTo>
                  <a:lnTo>
                    <a:pt x="4984" y="2873"/>
                  </a:lnTo>
                  <a:lnTo>
                    <a:pt x="5011" y="2859"/>
                  </a:lnTo>
                  <a:lnTo>
                    <a:pt x="5038" y="2843"/>
                  </a:lnTo>
                  <a:lnTo>
                    <a:pt x="5063" y="2827"/>
                  </a:lnTo>
                  <a:lnTo>
                    <a:pt x="5089" y="2809"/>
                  </a:lnTo>
                  <a:lnTo>
                    <a:pt x="5113" y="2790"/>
                  </a:lnTo>
                  <a:lnTo>
                    <a:pt x="5135" y="2770"/>
                  </a:lnTo>
                  <a:lnTo>
                    <a:pt x="5158" y="2748"/>
                  </a:lnTo>
                  <a:lnTo>
                    <a:pt x="5179" y="2727"/>
                  </a:lnTo>
                  <a:lnTo>
                    <a:pt x="5199" y="2703"/>
                  </a:lnTo>
                  <a:lnTo>
                    <a:pt x="5218" y="2680"/>
                  </a:lnTo>
                  <a:lnTo>
                    <a:pt x="5236" y="2655"/>
                  </a:lnTo>
                  <a:lnTo>
                    <a:pt x="5252" y="2629"/>
                  </a:lnTo>
                  <a:lnTo>
                    <a:pt x="5268" y="2602"/>
                  </a:lnTo>
                  <a:lnTo>
                    <a:pt x="5282" y="2574"/>
                  </a:lnTo>
                  <a:lnTo>
                    <a:pt x="5295" y="2546"/>
                  </a:lnTo>
                  <a:lnTo>
                    <a:pt x="5306" y="2517"/>
                  </a:lnTo>
                  <a:lnTo>
                    <a:pt x="5316" y="2488"/>
                  </a:lnTo>
                  <a:lnTo>
                    <a:pt x="5325" y="2457"/>
                  </a:lnTo>
                  <a:lnTo>
                    <a:pt x="5332" y="2426"/>
                  </a:lnTo>
                  <a:lnTo>
                    <a:pt x="5338" y="2394"/>
                  </a:lnTo>
                  <a:lnTo>
                    <a:pt x="5341" y="2362"/>
                  </a:lnTo>
                  <a:lnTo>
                    <a:pt x="5344" y="2330"/>
                  </a:lnTo>
                  <a:lnTo>
                    <a:pt x="5345" y="2297"/>
                  </a:lnTo>
                  <a:lnTo>
                    <a:pt x="5344" y="2265"/>
                  </a:lnTo>
                  <a:lnTo>
                    <a:pt x="5341" y="2233"/>
                  </a:lnTo>
                  <a:lnTo>
                    <a:pt x="5338" y="2203"/>
                  </a:lnTo>
                  <a:lnTo>
                    <a:pt x="5333" y="2172"/>
                  </a:lnTo>
                  <a:lnTo>
                    <a:pt x="5326" y="2141"/>
                  </a:lnTo>
                  <a:lnTo>
                    <a:pt x="5318" y="2111"/>
                  </a:lnTo>
                  <a:lnTo>
                    <a:pt x="5308" y="2083"/>
                  </a:lnTo>
                  <a:lnTo>
                    <a:pt x="5296" y="2054"/>
                  </a:lnTo>
                  <a:lnTo>
                    <a:pt x="5284" y="2026"/>
                  </a:lnTo>
                  <a:lnTo>
                    <a:pt x="5271" y="2000"/>
                  </a:lnTo>
                  <a:lnTo>
                    <a:pt x="5256" y="1974"/>
                  </a:lnTo>
                  <a:lnTo>
                    <a:pt x="5241" y="1948"/>
                  </a:lnTo>
                  <a:lnTo>
                    <a:pt x="5223" y="1923"/>
                  </a:lnTo>
                  <a:lnTo>
                    <a:pt x="5205" y="1899"/>
                  </a:lnTo>
                  <a:lnTo>
                    <a:pt x="5185" y="1877"/>
                  </a:lnTo>
                  <a:lnTo>
                    <a:pt x="5165" y="1854"/>
                  </a:lnTo>
                  <a:lnTo>
                    <a:pt x="5143" y="1834"/>
                  </a:lnTo>
                  <a:lnTo>
                    <a:pt x="5121" y="1814"/>
                  </a:lnTo>
                  <a:lnTo>
                    <a:pt x="5098" y="1795"/>
                  </a:lnTo>
                  <a:lnTo>
                    <a:pt x="5074" y="1777"/>
                  </a:lnTo>
                  <a:lnTo>
                    <a:pt x="5049" y="1761"/>
                  </a:lnTo>
                  <a:lnTo>
                    <a:pt x="5023" y="1745"/>
                  </a:lnTo>
                  <a:lnTo>
                    <a:pt x="4997" y="1731"/>
                  </a:lnTo>
                  <a:lnTo>
                    <a:pt x="4969" y="1717"/>
                  </a:lnTo>
                  <a:lnTo>
                    <a:pt x="4941" y="1706"/>
                  </a:lnTo>
                  <a:lnTo>
                    <a:pt x="4913" y="1696"/>
                  </a:lnTo>
                  <a:lnTo>
                    <a:pt x="4883" y="1686"/>
                  </a:lnTo>
                  <a:lnTo>
                    <a:pt x="4853" y="1678"/>
                  </a:lnTo>
                  <a:lnTo>
                    <a:pt x="4823" y="1672"/>
                  </a:lnTo>
                  <a:lnTo>
                    <a:pt x="4792" y="1667"/>
                  </a:lnTo>
                  <a:lnTo>
                    <a:pt x="4761" y="1664"/>
                  </a:lnTo>
                  <a:lnTo>
                    <a:pt x="4729" y="1661"/>
                  </a:lnTo>
                  <a:close/>
                </a:path>
              </a:pathLst>
            </a:custGeom>
            <a:solidFill>
              <a:schemeClr val="accent1"/>
            </a:solidFill>
            <a:ln>
              <a:noFill/>
            </a:ln>
          </p:spPr>
          <p:txBody>
            <a:bodyPr anchor="ctr">
              <a:scene3d>
                <a:camera prst="orthographicFront"/>
                <a:lightRig rig="threePt" dir="t"/>
              </a:scene3d>
              <a:sp3d>
                <a:contourClr>
                  <a:srgbClr val="FFFFFF"/>
                </a:contourClr>
              </a:sp3d>
            </a:bodyPr>
            <a:lstStyle/>
            <a:p>
              <a:pPr algn="ctr" defTabSz="685165" eaLnBrk="1" fontAlgn="auto" hangingPunct="1">
                <a:spcBef>
                  <a:spcPts val="0"/>
                </a:spcBef>
                <a:spcAft>
                  <a:spcPts val="0"/>
                </a:spcAft>
                <a:defRPr/>
              </a:pPr>
              <a:endParaRPr lang="zh-CN" altLang="en-US" sz="1400" dirty="0">
                <a:solidFill>
                  <a:srgbClr val="FFFFFF"/>
                </a:solidFill>
                <a:latin typeface="+mn-lt"/>
                <a:ea typeface="微软雅黑" panose="020B0503020204020204" pitchFamily="34" charset="-122"/>
              </a:endParaRPr>
            </a:p>
          </p:txBody>
        </p:sp>
        <p:sp>
          <p:nvSpPr>
            <p:cNvPr id="9" name="文本框 25"/>
            <p:cNvSpPr txBox="1">
              <a:spLocks noChangeArrowheads="1"/>
            </p:cNvSpPr>
            <p:nvPr/>
          </p:nvSpPr>
          <p:spPr bwMode="auto">
            <a:xfrm>
              <a:off x="4508346" y="864629"/>
              <a:ext cx="432912" cy="4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eaLnBrk="1" hangingPunct="1"/>
              <a:endParaRPr lang="zh-CN" altLang="en-US" sz="2800" dirty="0">
                <a:solidFill>
                  <a:schemeClr val="bg1"/>
                </a:solidFill>
                <a:cs typeface="Arial" panose="020B0604020202020204" pitchFamily="34" charset="0"/>
              </a:endParaRPr>
            </a:p>
          </p:txBody>
        </p:sp>
      </p:grpSp>
      <p:sp>
        <p:nvSpPr>
          <p:cNvPr id="3"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5" name="Rectangle 6"/>
          <p:cNvSpPr>
            <a:spLocks noChangeArrowheads="1"/>
          </p:cNvSpPr>
          <p:nvPr/>
        </p:nvSpPr>
        <p:spPr bwMode="auto">
          <a:xfrm>
            <a:off x="-666750" y="81915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1200" b="1" i="0" u="none" strike="noStrike" cap="none" normalizeH="0" baseline="0">
                <a:ln>
                  <a:noFill/>
                </a:ln>
                <a:solidFill>
                  <a:srgbClr val="FF0000"/>
                </a:solidFill>
                <a:effectLst/>
                <a:latin typeface="Calibri" panose="020F0502020204030204" pitchFamily="2" charset="0"/>
                <a:ea typeface="宋体" panose="02010600030101010101" pitchFamily="2" charset="-122"/>
                <a:cs typeface="Times New Roman" panose="02020603050405020304" pitchFamily="2" charset="0"/>
              </a:rPr>
              <a:t> </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6" name="Rectangle 7"/>
          <p:cNvSpPr>
            <a:spLocks noChangeArrowheads="1"/>
          </p:cNvSpPr>
          <p:nvPr/>
        </p:nvSpPr>
        <p:spPr bwMode="auto">
          <a:xfrm>
            <a:off x="-666750" y="122967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33" name="矩形 32"/>
          <p:cNvSpPr/>
          <p:nvPr/>
        </p:nvSpPr>
        <p:spPr>
          <a:xfrm>
            <a:off x="1259840" y="4341495"/>
            <a:ext cx="5991860" cy="70929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p:cNvSpPr txBox="1"/>
          <p:nvPr/>
        </p:nvSpPr>
        <p:spPr>
          <a:xfrm>
            <a:off x="1403985" y="4341495"/>
            <a:ext cx="6148705" cy="645160"/>
          </a:xfrm>
          <a:prstGeom prst="rect">
            <a:avLst/>
          </a:prstGeom>
          <a:noFill/>
        </p:spPr>
        <p:txBody>
          <a:bodyPr wrap="square" rtlCol="0">
            <a:spAutoFit/>
          </a:bodyPr>
          <a:lstStyle/>
          <a:p>
            <a:r>
              <a:rPr lang="zh-CN" altLang="en-US" b="1" dirty="0">
                <a:solidFill>
                  <a:srgbClr val="FF0000"/>
                </a:solidFill>
              </a:rPr>
              <a:t>注意：</a:t>
            </a:r>
            <a:r>
              <a:rPr lang="zh-CN" b="1" dirty="0">
                <a:solidFill>
                  <a:srgbClr val="FF0000"/>
                </a:solidFill>
              </a:rPr>
              <a:t>合肥理工学院</a:t>
            </a:r>
            <a:r>
              <a:rPr lang="zh-CN" altLang="en-US" b="1" dirty="0">
                <a:solidFill>
                  <a:srgbClr val="FF0000"/>
                </a:solidFill>
              </a:rPr>
              <a:t>（</a:t>
            </a:r>
            <a:r>
              <a:rPr lang="en-US" altLang="zh-CN" b="1" dirty="0">
                <a:solidFill>
                  <a:srgbClr val="FF0000"/>
                </a:solidFill>
              </a:rPr>
              <a:t>UC</a:t>
            </a:r>
            <a:r>
              <a:rPr lang="zh-CN" altLang="en-US" b="1" dirty="0">
                <a:solidFill>
                  <a:srgbClr val="FF0000"/>
                </a:solidFill>
              </a:rPr>
              <a:t>码：</a:t>
            </a:r>
            <a:r>
              <a:rPr lang="en-US" altLang="zh-CN" b="1" dirty="0">
                <a:solidFill>
                  <a:srgbClr val="FF0000"/>
                </a:solidFill>
              </a:rPr>
              <a:t>250907</a:t>
            </a:r>
            <a:r>
              <a:rPr lang="zh-CN" altLang="en-US" b="1" dirty="0">
                <a:solidFill>
                  <a:srgbClr val="FF0000"/>
                </a:solidFill>
              </a:rPr>
              <a:t>）</a:t>
            </a:r>
            <a:endParaRPr lang="zh-CN" altLang="en-US" b="1" dirty="0">
              <a:solidFill>
                <a:srgbClr val="FF0000"/>
              </a:solidFill>
            </a:endParaRPr>
          </a:p>
          <a:p>
            <a:r>
              <a:rPr lang="zh-CN" altLang="en-US" b="1" dirty="0">
                <a:solidFill>
                  <a:srgbClr val="FF0000"/>
                </a:solidFill>
              </a:rPr>
              <a:t>单位认证时一定要多次检查自己输入的学校名称和学号。</a:t>
            </a:r>
            <a:endParaRPr lang="zh-CN" altLang="en-US" b="1" dirty="0">
              <a:solidFill>
                <a:srgbClr val="FF0000"/>
              </a:solidFill>
            </a:endParaRPr>
          </a:p>
        </p:txBody>
      </p:sp>
      <p:pic>
        <p:nvPicPr>
          <p:cNvPr id="37" name="图片 37"/>
          <p:cNvPicPr>
            <a:picLocks noChangeAspect="1"/>
          </p:cNvPicPr>
          <p:nvPr/>
        </p:nvPicPr>
        <p:blipFill>
          <a:blip r:embed="rId1"/>
          <a:stretch>
            <a:fillRect/>
          </a:stretch>
        </p:blipFill>
        <p:spPr>
          <a:xfrm>
            <a:off x="683895" y="984250"/>
            <a:ext cx="1517015" cy="3223895"/>
          </a:xfrm>
          <a:prstGeom prst="rect">
            <a:avLst/>
          </a:prstGeom>
          <a:ln>
            <a:noFill/>
          </a:ln>
          <a:effectLst>
            <a:outerShdw blurRad="292100" dist="139700" dir="2700000" algn="tl" rotWithShape="0">
              <a:srgbClr val="333333">
                <a:alpha val="65000"/>
              </a:srgbClr>
            </a:outerShdw>
          </a:effectLst>
        </p:spPr>
      </p:pic>
      <p:pic>
        <p:nvPicPr>
          <p:cNvPr id="41" name="图片 41"/>
          <p:cNvPicPr>
            <a:picLocks noChangeAspect="1"/>
          </p:cNvPicPr>
          <p:nvPr/>
        </p:nvPicPr>
        <p:blipFill>
          <a:blip r:embed="rId2"/>
          <a:stretch>
            <a:fillRect/>
          </a:stretch>
        </p:blipFill>
        <p:spPr>
          <a:xfrm>
            <a:off x="4787900" y="955675"/>
            <a:ext cx="1557655" cy="3232150"/>
          </a:xfrm>
          <a:prstGeom prst="rect">
            <a:avLst/>
          </a:prstGeom>
          <a:ln>
            <a:noFill/>
          </a:ln>
          <a:effectLst>
            <a:outerShdw blurRad="292100" dist="139700" dir="2700000" algn="tl" rotWithShape="0">
              <a:srgbClr val="333333">
                <a:alpha val="65000"/>
              </a:srgbClr>
            </a:outerShdw>
          </a:effectLst>
        </p:spPr>
      </p:pic>
      <p:pic>
        <p:nvPicPr>
          <p:cNvPr id="2" name="图片 1"/>
          <p:cNvPicPr>
            <a:picLocks noChangeAspect="1"/>
          </p:cNvPicPr>
          <p:nvPr/>
        </p:nvPicPr>
        <p:blipFill>
          <a:blip r:embed="rId3"/>
          <a:stretch>
            <a:fillRect/>
          </a:stretch>
        </p:blipFill>
        <p:spPr>
          <a:xfrm>
            <a:off x="6876415" y="955675"/>
            <a:ext cx="1508125" cy="3252470"/>
          </a:xfrm>
          <a:prstGeom prst="rect">
            <a:avLst/>
          </a:prstGeom>
          <a:ln>
            <a:noFill/>
          </a:ln>
          <a:effectLst>
            <a:outerShdw blurRad="292100" dist="139700" dir="2700000" algn="tl" rotWithShape="0">
              <a:srgbClr val="333333">
                <a:alpha val="65000"/>
              </a:srgbClr>
            </a:outerShdw>
          </a:effectLst>
        </p:spPr>
      </p:pic>
      <p:pic>
        <p:nvPicPr>
          <p:cNvPr id="4" name="图片 3"/>
          <p:cNvPicPr>
            <a:picLocks noChangeAspect="1"/>
          </p:cNvPicPr>
          <p:nvPr/>
        </p:nvPicPr>
        <p:blipFill>
          <a:blip r:embed="rId4"/>
          <a:stretch>
            <a:fillRect/>
          </a:stretch>
        </p:blipFill>
        <p:spPr>
          <a:xfrm>
            <a:off x="2771775" y="984250"/>
            <a:ext cx="1486535" cy="3186430"/>
          </a:xfrm>
          <a:prstGeom prst="rect">
            <a:avLst/>
          </a:prstGeom>
          <a:effectLst>
            <a:outerShdw blurRad="50800" dist="38100" algn="l" rotWithShape="0">
              <a:prstClr val="black">
                <a:alpha val="40000"/>
              </a:prstClr>
            </a:outerShdw>
          </a:effectLst>
        </p:spPr>
      </p:pic>
      <p:pic>
        <p:nvPicPr>
          <p:cNvPr id="11" name="图片 10"/>
          <p:cNvPicPr>
            <a:picLocks noChangeAspect="1"/>
          </p:cNvPicPr>
          <p:nvPr/>
        </p:nvPicPr>
        <p:blipFill>
          <a:blip r:embed="rId5"/>
          <a:srcRect t="-4996" b="20508"/>
          <a:stretch>
            <a:fillRect/>
          </a:stretch>
        </p:blipFill>
        <p:spPr>
          <a:xfrm>
            <a:off x="2787650" y="2859405"/>
            <a:ext cx="1469390" cy="12242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0"/>
          <p:cNvSpPr txBox="1">
            <a:spLocks noChangeArrowheads="1"/>
          </p:cNvSpPr>
          <p:nvPr/>
        </p:nvSpPr>
        <p:spPr bwMode="auto">
          <a:xfrm>
            <a:off x="1079555" y="345937"/>
            <a:ext cx="5637436" cy="461010"/>
          </a:xfrm>
          <a:prstGeom prst="rect">
            <a:avLst/>
          </a:prstGeom>
          <a:noFill/>
          <a:ln w="9525">
            <a:noFill/>
            <a:miter lim="800000"/>
          </a:ln>
        </p:spPr>
        <p:txBody>
          <a:bodyPr wrap="square" lIns="45720" tIns="22860" rIns="45720" bIns="22860">
            <a:spAutoFit/>
          </a:bodyPr>
          <a:lstStyle/>
          <a:p>
            <a:pPr defTabSz="1087755" eaLnBrk="1" fontAlgn="auto" hangingPunct="1">
              <a:lnSpc>
                <a:spcPct val="150000"/>
              </a:lnSpc>
              <a:spcBef>
                <a:spcPts val="0"/>
              </a:spcBef>
              <a:spcAft>
                <a:spcPts val="0"/>
              </a:spcAft>
              <a:defRPr/>
            </a:pPr>
            <a:r>
              <a:rPr lang="zh-CN" altLang="en-US" b="1" dirty="0">
                <a:solidFill>
                  <a:srgbClr val="E5472E"/>
                </a:solidFill>
                <a:latin typeface="微软雅黑" panose="020B0503020204020204" pitchFamily="34" charset="-122"/>
                <a:ea typeface="微软雅黑" panose="020B0503020204020204" pitchFamily="34" charset="-122"/>
              </a:rPr>
              <a:t>第四步：开启移动学习，完成视频和测验任务点。</a:t>
            </a:r>
            <a:endParaRPr lang="zh-CN" altLang="en-US" b="1" dirty="0">
              <a:solidFill>
                <a:srgbClr val="E5472E"/>
              </a:solidFill>
              <a:latin typeface="微软雅黑" panose="020B0503020204020204" pitchFamily="34" charset="-122"/>
              <a:ea typeface="微软雅黑" panose="020B0503020204020204" pitchFamily="34" charset="-122"/>
            </a:endParaRPr>
          </a:p>
        </p:txBody>
      </p:sp>
      <p:grpSp>
        <p:nvGrpSpPr>
          <p:cNvPr id="8" name="组合 7"/>
          <p:cNvGrpSpPr/>
          <p:nvPr/>
        </p:nvGrpSpPr>
        <p:grpSpPr bwMode="auto">
          <a:xfrm>
            <a:off x="252315" y="306657"/>
            <a:ext cx="815975" cy="522287"/>
            <a:chOff x="4353620" y="864629"/>
            <a:chExt cx="742365" cy="476312"/>
          </a:xfrm>
        </p:grpSpPr>
        <p:sp>
          <p:nvSpPr>
            <p:cNvPr id="10" name="KSO_Shape"/>
            <p:cNvSpPr/>
            <p:nvPr/>
          </p:nvSpPr>
          <p:spPr bwMode="auto">
            <a:xfrm>
              <a:off x="4353620" y="866076"/>
              <a:ext cx="742365" cy="408268"/>
            </a:xfrm>
            <a:custGeom>
              <a:avLst/>
              <a:gdLst>
                <a:gd name="T0" fmla="*/ 2147483646 w 5345"/>
                <a:gd name="T1" fmla="*/ 2147483646 h 2936"/>
                <a:gd name="T2" fmla="*/ 2147483646 w 5345"/>
                <a:gd name="T3" fmla="*/ 2147483646 h 2936"/>
                <a:gd name="T4" fmla="*/ 2147483646 w 5345"/>
                <a:gd name="T5" fmla="*/ 2147483646 h 2936"/>
                <a:gd name="T6" fmla="*/ 2147483646 w 5345"/>
                <a:gd name="T7" fmla="*/ 2147483646 h 2936"/>
                <a:gd name="T8" fmla="*/ 2147483646 w 5345"/>
                <a:gd name="T9" fmla="*/ 2147483646 h 2936"/>
                <a:gd name="T10" fmla="*/ 2147483646 w 5345"/>
                <a:gd name="T11" fmla="*/ 2147483646 h 2936"/>
                <a:gd name="T12" fmla="*/ 2147483646 w 5345"/>
                <a:gd name="T13" fmla="*/ 2147483646 h 2936"/>
                <a:gd name="T14" fmla="*/ 2147483646 w 5345"/>
                <a:gd name="T15" fmla="*/ 2147483646 h 2936"/>
                <a:gd name="T16" fmla="*/ 2147483646 w 5345"/>
                <a:gd name="T17" fmla="*/ 2147483646 h 2936"/>
                <a:gd name="T18" fmla="*/ 2147483646 w 5345"/>
                <a:gd name="T19" fmla="*/ 2147483646 h 2936"/>
                <a:gd name="T20" fmla="*/ 2147483646 w 5345"/>
                <a:gd name="T21" fmla="*/ 2147483646 h 2936"/>
                <a:gd name="T22" fmla="*/ 2147483646 w 5345"/>
                <a:gd name="T23" fmla="*/ 2147483646 h 2936"/>
                <a:gd name="T24" fmla="*/ 2147483646 w 5345"/>
                <a:gd name="T25" fmla="*/ 2147483646 h 2936"/>
                <a:gd name="T26" fmla="*/ 2147483646 w 5345"/>
                <a:gd name="T27" fmla="*/ 2147483646 h 2936"/>
                <a:gd name="T28" fmla="*/ 2147483646 w 5345"/>
                <a:gd name="T29" fmla="*/ 2147483646 h 2936"/>
                <a:gd name="T30" fmla="*/ 2147483646 w 5345"/>
                <a:gd name="T31" fmla="*/ 772639970 h 2936"/>
                <a:gd name="T32" fmla="*/ 2147483646 w 5345"/>
                <a:gd name="T33" fmla="*/ 0 h 2936"/>
                <a:gd name="T34" fmla="*/ 2147483646 w 5345"/>
                <a:gd name="T35" fmla="*/ 363587807 h 2936"/>
                <a:gd name="T36" fmla="*/ 2147483646 w 5345"/>
                <a:gd name="T37" fmla="*/ 2147483646 h 2936"/>
                <a:gd name="T38" fmla="*/ 2147483646 w 5345"/>
                <a:gd name="T39" fmla="*/ 2147483646 h 2936"/>
                <a:gd name="T40" fmla="*/ 2147483646 w 5345"/>
                <a:gd name="T41" fmla="*/ 2147483646 h 2936"/>
                <a:gd name="T42" fmla="*/ 2147483646 w 5345"/>
                <a:gd name="T43" fmla="*/ 2147483646 h 2936"/>
                <a:gd name="T44" fmla="*/ 2147483646 w 5345"/>
                <a:gd name="T45" fmla="*/ 2147483646 h 2936"/>
                <a:gd name="T46" fmla="*/ 2147483646 w 5345"/>
                <a:gd name="T47" fmla="*/ 2147483646 h 2936"/>
                <a:gd name="T48" fmla="*/ 2147483646 w 5345"/>
                <a:gd name="T49" fmla="*/ 2147483646 h 2936"/>
                <a:gd name="T50" fmla="*/ 2147483646 w 5345"/>
                <a:gd name="T51" fmla="*/ 2147483646 h 2936"/>
                <a:gd name="T52" fmla="*/ 2147483646 w 5345"/>
                <a:gd name="T53" fmla="*/ 2147483646 h 2936"/>
                <a:gd name="T54" fmla="*/ 2147483646 w 5345"/>
                <a:gd name="T55" fmla="*/ 2147483646 h 2936"/>
                <a:gd name="T56" fmla="*/ 2147483646 w 5345"/>
                <a:gd name="T57" fmla="*/ 2147483646 h 2936"/>
                <a:gd name="T58" fmla="*/ 2147483646 w 5345"/>
                <a:gd name="T59" fmla="*/ 2147483646 h 2936"/>
                <a:gd name="T60" fmla="*/ 2147483646 w 5345"/>
                <a:gd name="T61" fmla="*/ 2147483646 h 2936"/>
                <a:gd name="T62" fmla="*/ 452722804 w 5345"/>
                <a:gd name="T63" fmla="*/ 2147483646 h 2936"/>
                <a:gd name="T64" fmla="*/ 90570008 w 5345"/>
                <a:gd name="T65" fmla="*/ 2147483646 h 2936"/>
                <a:gd name="T66" fmla="*/ 1629877726 w 5345"/>
                <a:gd name="T67" fmla="*/ 2147483646 h 2936"/>
                <a:gd name="T68" fmla="*/ 2147483646 w 5345"/>
                <a:gd name="T69" fmla="*/ 2147483646 h 2936"/>
                <a:gd name="T70" fmla="*/ 2147483646 w 5345"/>
                <a:gd name="T71" fmla="*/ 2147483646 h 2936"/>
                <a:gd name="T72" fmla="*/ 2147483646 w 5345"/>
                <a:gd name="T73" fmla="*/ 2147483646 h 2936"/>
                <a:gd name="T74" fmla="*/ 2147483646 w 5345"/>
                <a:gd name="T75" fmla="*/ 2147483646 h 2936"/>
                <a:gd name="T76" fmla="*/ 2147483646 w 5345"/>
                <a:gd name="T77" fmla="*/ 2147483646 h 2936"/>
                <a:gd name="T78" fmla="*/ 2147483646 w 5345"/>
                <a:gd name="T79" fmla="*/ 2147483646 h 2936"/>
                <a:gd name="T80" fmla="*/ 2147483646 w 5345"/>
                <a:gd name="T81" fmla="*/ 2147483646 h 2936"/>
                <a:gd name="T82" fmla="*/ 2147483646 w 5345"/>
                <a:gd name="T83" fmla="*/ 2147483646 h 2936"/>
                <a:gd name="T84" fmla="*/ 2147483646 w 5345"/>
                <a:gd name="T85" fmla="*/ 2147483646 h 2936"/>
                <a:gd name="T86" fmla="*/ 2147483646 w 5345"/>
                <a:gd name="T87" fmla="*/ 2147483646 h 2936"/>
                <a:gd name="T88" fmla="*/ 2147483646 w 5345"/>
                <a:gd name="T89" fmla="*/ 2147483646 h 2936"/>
                <a:gd name="T90" fmla="*/ 2147483646 w 5345"/>
                <a:gd name="T91" fmla="*/ 2147483646 h 2936"/>
                <a:gd name="T92" fmla="*/ 2147483646 w 5345"/>
                <a:gd name="T93" fmla="*/ 2147483646 h 2936"/>
                <a:gd name="T94" fmla="*/ 2147483646 w 5345"/>
                <a:gd name="T95" fmla="*/ 2147483646 h 2936"/>
                <a:gd name="T96" fmla="*/ 2147483646 w 5345"/>
                <a:gd name="T97" fmla="*/ 2147483646 h 2936"/>
                <a:gd name="T98" fmla="*/ 2147483646 w 5345"/>
                <a:gd name="T99" fmla="*/ 2147483646 h 2936"/>
                <a:gd name="T100" fmla="*/ 2147483646 w 5345"/>
                <a:gd name="T101" fmla="*/ 2147483646 h 2936"/>
                <a:gd name="T102" fmla="*/ 2147483646 w 5345"/>
                <a:gd name="T103" fmla="*/ 2147483646 h 2936"/>
                <a:gd name="T104" fmla="*/ 2147483646 w 5345"/>
                <a:gd name="T105" fmla="*/ 2147483646 h 29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345" h="2936">
                  <a:moveTo>
                    <a:pt x="4729" y="1661"/>
                  </a:moveTo>
                  <a:lnTo>
                    <a:pt x="4729" y="1661"/>
                  </a:lnTo>
                  <a:lnTo>
                    <a:pt x="4723" y="1609"/>
                  </a:lnTo>
                  <a:lnTo>
                    <a:pt x="4716" y="1558"/>
                  </a:lnTo>
                  <a:lnTo>
                    <a:pt x="4706" y="1507"/>
                  </a:lnTo>
                  <a:lnTo>
                    <a:pt x="4693" y="1458"/>
                  </a:lnTo>
                  <a:lnTo>
                    <a:pt x="4679" y="1409"/>
                  </a:lnTo>
                  <a:lnTo>
                    <a:pt x="4663" y="1361"/>
                  </a:lnTo>
                  <a:lnTo>
                    <a:pt x="4644" y="1314"/>
                  </a:lnTo>
                  <a:lnTo>
                    <a:pt x="4622" y="1268"/>
                  </a:lnTo>
                  <a:lnTo>
                    <a:pt x="4600" y="1223"/>
                  </a:lnTo>
                  <a:lnTo>
                    <a:pt x="4575" y="1181"/>
                  </a:lnTo>
                  <a:lnTo>
                    <a:pt x="4548" y="1138"/>
                  </a:lnTo>
                  <a:lnTo>
                    <a:pt x="4519" y="1098"/>
                  </a:lnTo>
                  <a:lnTo>
                    <a:pt x="4489" y="1059"/>
                  </a:lnTo>
                  <a:lnTo>
                    <a:pt x="4457" y="1021"/>
                  </a:lnTo>
                  <a:lnTo>
                    <a:pt x="4422" y="984"/>
                  </a:lnTo>
                  <a:lnTo>
                    <a:pt x="4387" y="950"/>
                  </a:lnTo>
                  <a:lnTo>
                    <a:pt x="4350" y="917"/>
                  </a:lnTo>
                  <a:lnTo>
                    <a:pt x="4312" y="886"/>
                  </a:lnTo>
                  <a:lnTo>
                    <a:pt x="4272" y="856"/>
                  </a:lnTo>
                  <a:lnTo>
                    <a:pt x="4230" y="828"/>
                  </a:lnTo>
                  <a:lnTo>
                    <a:pt x="4188" y="802"/>
                  </a:lnTo>
                  <a:lnTo>
                    <a:pt x="4144" y="778"/>
                  </a:lnTo>
                  <a:lnTo>
                    <a:pt x="4099" y="757"/>
                  </a:lnTo>
                  <a:lnTo>
                    <a:pt x="4053" y="737"/>
                  </a:lnTo>
                  <a:lnTo>
                    <a:pt x="4005" y="719"/>
                  </a:lnTo>
                  <a:lnTo>
                    <a:pt x="3957" y="703"/>
                  </a:lnTo>
                  <a:lnTo>
                    <a:pt x="3907" y="689"/>
                  </a:lnTo>
                  <a:lnTo>
                    <a:pt x="3857" y="679"/>
                  </a:lnTo>
                  <a:lnTo>
                    <a:pt x="3806" y="670"/>
                  </a:lnTo>
                  <a:lnTo>
                    <a:pt x="3754" y="663"/>
                  </a:lnTo>
                  <a:lnTo>
                    <a:pt x="3701" y="660"/>
                  </a:lnTo>
                  <a:lnTo>
                    <a:pt x="3648" y="658"/>
                  </a:lnTo>
                  <a:lnTo>
                    <a:pt x="3608" y="660"/>
                  </a:lnTo>
                  <a:lnTo>
                    <a:pt x="3566" y="661"/>
                  </a:lnTo>
                  <a:lnTo>
                    <a:pt x="3526" y="665"/>
                  </a:lnTo>
                  <a:lnTo>
                    <a:pt x="3486" y="670"/>
                  </a:lnTo>
                  <a:lnTo>
                    <a:pt x="3446" y="677"/>
                  </a:lnTo>
                  <a:lnTo>
                    <a:pt x="3407" y="686"/>
                  </a:lnTo>
                  <a:lnTo>
                    <a:pt x="3368" y="695"/>
                  </a:lnTo>
                  <a:lnTo>
                    <a:pt x="3330" y="706"/>
                  </a:lnTo>
                  <a:lnTo>
                    <a:pt x="3294" y="718"/>
                  </a:lnTo>
                  <a:lnTo>
                    <a:pt x="3257" y="732"/>
                  </a:lnTo>
                  <a:lnTo>
                    <a:pt x="3220" y="746"/>
                  </a:lnTo>
                  <a:lnTo>
                    <a:pt x="3185" y="763"/>
                  </a:lnTo>
                  <a:lnTo>
                    <a:pt x="3150" y="779"/>
                  </a:lnTo>
                  <a:lnTo>
                    <a:pt x="3116" y="798"/>
                  </a:lnTo>
                  <a:lnTo>
                    <a:pt x="3083" y="817"/>
                  </a:lnTo>
                  <a:lnTo>
                    <a:pt x="3050" y="838"/>
                  </a:lnTo>
                  <a:lnTo>
                    <a:pt x="3038" y="793"/>
                  </a:lnTo>
                  <a:lnTo>
                    <a:pt x="3024" y="750"/>
                  </a:lnTo>
                  <a:lnTo>
                    <a:pt x="3007" y="707"/>
                  </a:lnTo>
                  <a:lnTo>
                    <a:pt x="2989" y="664"/>
                  </a:lnTo>
                  <a:lnTo>
                    <a:pt x="2970" y="623"/>
                  </a:lnTo>
                  <a:lnTo>
                    <a:pt x="2949" y="583"/>
                  </a:lnTo>
                  <a:lnTo>
                    <a:pt x="2927" y="542"/>
                  </a:lnTo>
                  <a:lnTo>
                    <a:pt x="2903" y="504"/>
                  </a:lnTo>
                  <a:lnTo>
                    <a:pt x="2877" y="467"/>
                  </a:lnTo>
                  <a:lnTo>
                    <a:pt x="2850" y="430"/>
                  </a:lnTo>
                  <a:lnTo>
                    <a:pt x="2821" y="396"/>
                  </a:lnTo>
                  <a:lnTo>
                    <a:pt x="2792" y="361"/>
                  </a:lnTo>
                  <a:lnTo>
                    <a:pt x="2761" y="329"/>
                  </a:lnTo>
                  <a:lnTo>
                    <a:pt x="2728" y="297"/>
                  </a:lnTo>
                  <a:lnTo>
                    <a:pt x="2694" y="268"/>
                  </a:lnTo>
                  <a:lnTo>
                    <a:pt x="2659" y="238"/>
                  </a:lnTo>
                  <a:lnTo>
                    <a:pt x="2623" y="211"/>
                  </a:lnTo>
                  <a:lnTo>
                    <a:pt x="2586" y="185"/>
                  </a:lnTo>
                  <a:lnTo>
                    <a:pt x="2548" y="161"/>
                  </a:lnTo>
                  <a:lnTo>
                    <a:pt x="2509" y="139"/>
                  </a:lnTo>
                  <a:lnTo>
                    <a:pt x="2468" y="117"/>
                  </a:lnTo>
                  <a:lnTo>
                    <a:pt x="2427" y="97"/>
                  </a:lnTo>
                  <a:lnTo>
                    <a:pt x="2384" y="79"/>
                  </a:lnTo>
                  <a:lnTo>
                    <a:pt x="2342" y="63"/>
                  </a:lnTo>
                  <a:lnTo>
                    <a:pt x="2298" y="49"/>
                  </a:lnTo>
                  <a:lnTo>
                    <a:pt x="2253" y="36"/>
                  </a:lnTo>
                  <a:lnTo>
                    <a:pt x="2208" y="25"/>
                  </a:lnTo>
                  <a:lnTo>
                    <a:pt x="2162" y="17"/>
                  </a:lnTo>
                  <a:lnTo>
                    <a:pt x="2114" y="9"/>
                  </a:lnTo>
                  <a:lnTo>
                    <a:pt x="2067" y="4"/>
                  </a:lnTo>
                  <a:lnTo>
                    <a:pt x="2019" y="1"/>
                  </a:lnTo>
                  <a:lnTo>
                    <a:pt x="1971" y="0"/>
                  </a:lnTo>
                  <a:lnTo>
                    <a:pt x="1941" y="0"/>
                  </a:lnTo>
                  <a:lnTo>
                    <a:pt x="1913" y="1"/>
                  </a:lnTo>
                  <a:lnTo>
                    <a:pt x="1884" y="4"/>
                  </a:lnTo>
                  <a:lnTo>
                    <a:pt x="1856" y="6"/>
                  </a:lnTo>
                  <a:lnTo>
                    <a:pt x="1829" y="8"/>
                  </a:lnTo>
                  <a:lnTo>
                    <a:pt x="1800" y="13"/>
                  </a:lnTo>
                  <a:lnTo>
                    <a:pt x="1746" y="23"/>
                  </a:lnTo>
                  <a:lnTo>
                    <a:pt x="1691" y="34"/>
                  </a:lnTo>
                  <a:lnTo>
                    <a:pt x="1638" y="50"/>
                  </a:lnTo>
                  <a:lnTo>
                    <a:pt x="1587" y="68"/>
                  </a:lnTo>
                  <a:lnTo>
                    <a:pt x="1536" y="88"/>
                  </a:lnTo>
                  <a:lnTo>
                    <a:pt x="1487" y="110"/>
                  </a:lnTo>
                  <a:lnTo>
                    <a:pt x="1438" y="135"/>
                  </a:lnTo>
                  <a:lnTo>
                    <a:pt x="1392" y="161"/>
                  </a:lnTo>
                  <a:lnTo>
                    <a:pt x="1347" y="191"/>
                  </a:lnTo>
                  <a:lnTo>
                    <a:pt x="1303" y="221"/>
                  </a:lnTo>
                  <a:lnTo>
                    <a:pt x="1260" y="255"/>
                  </a:lnTo>
                  <a:lnTo>
                    <a:pt x="1220" y="290"/>
                  </a:lnTo>
                  <a:lnTo>
                    <a:pt x="1181" y="327"/>
                  </a:lnTo>
                  <a:lnTo>
                    <a:pt x="1144" y="366"/>
                  </a:lnTo>
                  <a:lnTo>
                    <a:pt x="1109" y="406"/>
                  </a:lnTo>
                  <a:lnTo>
                    <a:pt x="1076" y="448"/>
                  </a:lnTo>
                  <a:lnTo>
                    <a:pt x="1045" y="491"/>
                  </a:lnTo>
                  <a:lnTo>
                    <a:pt x="1016" y="538"/>
                  </a:lnTo>
                  <a:lnTo>
                    <a:pt x="989" y="584"/>
                  </a:lnTo>
                  <a:lnTo>
                    <a:pt x="964" y="632"/>
                  </a:lnTo>
                  <a:lnTo>
                    <a:pt x="942" y="681"/>
                  </a:lnTo>
                  <a:lnTo>
                    <a:pt x="922" y="732"/>
                  </a:lnTo>
                  <a:lnTo>
                    <a:pt x="905" y="784"/>
                  </a:lnTo>
                  <a:lnTo>
                    <a:pt x="890" y="837"/>
                  </a:lnTo>
                  <a:lnTo>
                    <a:pt x="877" y="890"/>
                  </a:lnTo>
                  <a:lnTo>
                    <a:pt x="867" y="946"/>
                  </a:lnTo>
                  <a:lnTo>
                    <a:pt x="864" y="973"/>
                  </a:lnTo>
                  <a:lnTo>
                    <a:pt x="860" y="1002"/>
                  </a:lnTo>
                  <a:lnTo>
                    <a:pt x="858" y="1030"/>
                  </a:lnTo>
                  <a:lnTo>
                    <a:pt x="855" y="1059"/>
                  </a:lnTo>
                  <a:lnTo>
                    <a:pt x="855" y="1087"/>
                  </a:lnTo>
                  <a:lnTo>
                    <a:pt x="854" y="1115"/>
                  </a:lnTo>
                  <a:lnTo>
                    <a:pt x="855" y="1150"/>
                  </a:lnTo>
                  <a:lnTo>
                    <a:pt x="857" y="1183"/>
                  </a:lnTo>
                  <a:lnTo>
                    <a:pt x="860" y="1216"/>
                  </a:lnTo>
                  <a:lnTo>
                    <a:pt x="864" y="1250"/>
                  </a:lnTo>
                  <a:lnTo>
                    <a:pt x="845" y="1249"/>
                  </a:lnTo>
                  <a:lnTo>
                    <a:pt x="801" y="1250"/>
                  </a:lnTo>
                  <a:lnTo>
                    <a:pt x="758" y="1253"/>
                  </a:lnTo>
                  <a:lnTo>
                    <a:pt x="716" y="1259"/>
                  </a:lnTo>
                  <a:lnTo>
                    <a:pt x="674" y="1266"/>
                  </a:lnTo>
                  <a:lnTo>
                    <a:pt x="633" y="1275"/>
                  </a:lnTo>
                  <a:lnTo>
                    <a:pt x="594" y="1287"/>
                  </a:lnTo>
                  <a:lnTo>
                    <a:pt x="555" y="1300"/>
                  </a:lnTo>
                  <a:lnTo>
                    <a:pt x="515" y="1316"/>
                  </a:lnTo>
                  <a:lnTo>
                    <a:pt x="479" y="1332"/>
                  </a:lnTo>
                  <a:lnTo>
                    <a:pt x="442" y="1351"/>
                  </a:lnTo>
                  <a:lnTo>
                    <a:pt x="407" y="1371"/>
                  </a:lnTo>
                  <a:lnTo>
                    <a:pt x="372" y="1393"/>
                  </a:lnTo>
                  <a:lnTo>
                    <a:pt x="339" y="1416"/>
                  </a:lnTo>
                  <a:lnTo>
                    <a:pt x="307" y="1441"/>
                  </a:lnTo>
                  <a:lnTo>
                    <a:pt x="277" y="1468"/>
                  </a:lnTo>
                  <a:lnTo>
                    <a:pt x="248" y="1496"/>
                  </a:lnTo>
                  <a:lnTo>
                    <a:pt x="219" y="1525"/>
                  </a:lnTo>
                  <a:lnTo>
                    <a:pt x="193" y="1556"/>
                  </a:lnTo>
                  <a:lnTo>
                    <a:pt x="169" y="1588"/>
                  </a:lnTo>
                  <a:lnTo>
                    <a:pt x="145" y="1621"/>
                  </a:lnTo>
                  <a:lnTo>
                    <a:pt x="122" y="1655"/>
                  </a:lnTo>
                  <a:lnTo>
                    <a:pt x="102" y="1690"/>
                  </a:lnTo>
                  <a:lnTo>
                    <a:pt x="83" y="1726"/>
                  </a:lnTo>
                  <a:lnTo>
                    <a:pt x="67" y="1764"/>
                  </a:lnTo>
                  <a:lnTo>
                    <a:pt x="51" y="1802"/>
                  </a:lnTo>
                  <a:lnTo>
                    <a:pt x="38" y="1841"/>
                  </a:lnTo>
                  <a:lnTo>
                    <a:pt x="28" y="1882"/>
                  </a:lnTo>
                  <a:lnTo>
                    <a:pt x="18" y="1923"/>
                  </a:lnTo>
                  <a:lnTo>
                    <a:pt x="10" y="1965"/>
                  </a:lnTo>
                  <a:lnTo>
                    <a:pt x="5" y="2006"/>
                  </a:lnTo>
                  <a:lnTo>
                    <a:pt x="2" y="2049"/>
                  </a:lnTo>
                  <a:lnTo>
                    <a:pt x="0" y="2092"/>
                  </a:lnTo>
                  <a:lnTo>
                    <a:pt x="2" y="2135"/>
                  </a:lnTo>
                  <a:lnTo>
                    <a:pt x="5" y="2176"/>
                  </a:lnTo>
                  <a:lnTo>
                    <a:pt x="10" y="2217"/>
                  </a:lnTo>
                  <a:lnTo>
                    <a:pt x="17" y="2257"/>
                  </a:lnTo>
                  <a:lnTo>
                    <a:pt x="25" y="2297"/>
                  </a:lnTo>
                  <a:lnTo>
                    <a:pt x="36" y="2336"/>
                  </a:lnTo>
                  <a:lnTo>
                    <a:pt x="49" y="2374"/>
                  </a:lnTo>
                  <a:lnTo>
                    <a:pt x="63" y="2411"/>
                  </a:lnTo>
                  <a:lnTo>
                    <a:pt x="79" y="2448"/>
                  </a:lnTo>
                  <a:lnTo>
                    <a:pt x="96" y="2483"/>
                  </a:lnTo>
                  <a:lnTo>
                    <a:pt x="115" y="2517"/>
                  </a:lnTo>
                  <a:lnTo>
                    <a:pt x="137" y="2552"/>
                  </a:lnTo>
                  <a:lnTo>
                    <a:pt x="159" y="2584"/>
                  </a:lnTo>
                  <a:lnTo>
                    <a:pt x="183" y="2615"/>
                  </a:lnTo>
                  <a:lnTo>
                    <a:pt x="208" y="2645"/>
                  </a:lnTo>
                  <a:lnTo>
                    <a:pt x="234" y="2674"/>
                  </a:lnTo>
                  <a:lnTo>
                    <a:pt x="262" y="2702"/>
                  </a:lnTo>
                  <a:lnTo>
                    <a:pt x="290" y="2728"/>
                  </a:lnTo>
                  <a:lnTo>
                    <a:pt x="321" y="2753"/>
                  </a:lnTo>
                  <a:lnTo>
                    <a:pt x="352" y="2777"/>
                  </a:lnTo>
                  <a:lnTo>
                    <a:pt x="385" y="2799"/>
                  </a:lnTo>
                  <a:lnTo>
                    <a:pt x="418" y="2819"/>
                  </a:lnTo>
                  <a:lnTo>
                    <a:pt x="453" y="2840"/>
                  </a:lnTo>
                  <a:lnTo>
                    <a:pt x="488" y="2856"/>
                  </a:lnTo>
                  <a:lnTo>
                    <a:pt x="525" y="2873"/>
                  </a:lnTo>
                  <a:lnTo>
                    <a:pt x="563" y="2887"/>
                  </a:lnTo>
                  <a:lnTo>
                    <a:pt x="601" y="2899"/>
                  </a:lnTo>
                  <a:lnTo>
                    <a:pt x="640" y="2909"/>
                  </a:lnTo>
                  <a:lnTo>
                    <a:pt x="679" y="2919"/>
                  </a:lnTo>
                  <a:lnTo>
                    <a:pt x="719" y="2926"/>
                  </a:lnTo>
                  <a:lnTo>
                    <a:pt x="761" y="2931"/>
                  </a:lnTo>
                  <a:lnTo>
                    <a:pt x="802" y="2934"/>
                  </a:lnTo>
                  <a:lnTo>
                    <a:pt x="802" y="2936"/>
                  </a:lnTo>
                  <a:lnTo>
                    <a:pt x="4682" y="2936"/>
                  </a:lnTo>
                  <a:lnTo>
                    <a:pt x="4682" y="2933"/>
                  </a:lnTo>
                  <a:lnTo>
                    <a:pt x="4693" y="2934"/>
                  </a:lnTo>
                  <a:lnTo>
                    <a:pt x="4706" y="2936"/>
                  </a:lnTo>
                  <a:lnTo>
                    <a:pt x="4740" y="2936"/>
                  </a:lnTo>
                  <a:lnTo>
                    <a:pt x="4772" y="2933"/>
                  </a:lnTo>
                  <a:lnTo>
                    <a:pt x="4804" y="2928"/>
                  </a:lnTo>
                  <a:lnTo>
                    <a:pt x="4836" y="2922"/>
                  </a:lnTo>
                  <a:lnTo>
                    <a:pt x="4866" y="2915"/>
                  </a:lnTo>
                  <a:lnTo>
                    <a:pt x="4896" y="2907"/>
                  </a:lnTo>
                  <a:lnTo>
                    <a:pt x="4926" y="2898"/>
                  </a:lnTo>
                  <a:lnTo>
                    <a:pt x="4955" y="2886"/>
                  </a:lnTo>
                  <a:lnTo>
                    <a:pt x="4984" y="2873"/>
                  </a:lnTo>
                  <a:lnTo>
                    <a:pt x="5011" y="2859"/>
                  </a:lnTo>
                  <a:lnTo>
                    <a:pt x="5038" y="2843"/>
                  </a:lnTo>
                  <a:lnTo>
                    <a:pt x="5063" y="2827"/>
                  </a:lnTo>
                  <a:lnTo>
                    <a:pt x="5089" y="2809"/>
                  </a:lnTo>
                  <a:lnTo>
                    <a:pt x="5113" y="2790"/>
                  </a:lnTo>
                  <a:lnTo>
                    <a:pt x="5135" y="2770"/>
                  </a:lnTo>
                  <a:lnTo>
                    <a:pt x="5158" y="2748"/>
                  </a:lnTo>
                  <a:lnTo>
                    <a:pt x="5179" y="2727"/>
                  </a:lnTo>
                  <a:lnTo>
                    <a:pt x="5199" y="2703"/>
                  </a:lnTo>
                  <a:lnTo>
                    <a:pt x="5218" y="2680"/>
                  </a:lnTo>
                  <a:lnTo>
                    <a:pt x="5236" y="2655"/>
                  </a:lnTo>
                  <a:lnTo>
                    <a:pt x="5252" y="2629"/>
                  </a:lnTo>
                  <a:lnTo>
                    <a:pt x="5268" y="2602"/>
                  </a:lnTo>
                  <a:lnTo>
                    <a:pt x="5282" y="2574"/>
                  </a:lnTo>
                  <a:lnTo>
                    <a:pt x="5295" y="2546"/>
                  </a:lnTo>
                  <a:lnTo>
                    <a:pt x="5306" y="2517"/>
                  </a:lnTo>
                  <a:lnTo>
                    <a:pt x="5316" y="2488"/>
                  </a:lnTo>
                  <a:lnTo>
                    <a:pt x="5325" y="2457"/>
                  </a:lnTo>
                  <a:lnTo>
                    <a:pt x="5332" y="2426"/>
                  </a:lnTo>
                  <a:lnTo>
                    <a:pt x="5338" y="2394"/>
                  </a:lnTo>
                  <a:lnTo>
                    <a:pt x="5341" y="2362"/>
                  </a:lnTo>
                  <a:lnTo>
                    <a:pt x="5344" y="2330"/>
                  </a:lnTo>
                  <a:lnTo>
                    <a:pt x="5345" y="2297"/>
                  </a:lnTo>
                  <a:lnTo>
                    <a:pt x="5344" y="2265"/>
                  </a:lnTo>
                  <a:lnTo>
                    <a:pt x="5341" y="2233"/>
                  </a:lnTo>
                  <a:lnTo>
                    <a:pt x="5338" y="2203"/>
                  </a:lnTo>
                  <a:lnTo>
                    <a:pt x="5333" y="2172"/>
                  </a:lnTo>
                  <a:lnTo>
                    <a:pt x="5326" y="2141"/>
                  </a:lnTo>
                  <a:lnTo>
                    <a:pt x="5318" y="2111"/>
                  </a:lnTo>
                  <a:lnTo>
                    <a:pt x="5308" y="2083"/>
                  </a:lnTo>
                  <a:lnTo>
                    <a:pt x="5296" y="2054"/>
                  </a:lnTo>
                  <a:lnTo>
                    <a:pt x="5284" y="2026"/>
                  </a:lnTo>
                  <a:lnTo>
                    <a:pt x="5271" y="2000"/>
                  </a:lnTo>
                  <a:lnTo>
                    <a:pt x="5256" y="1974"/>
                  </a:lnTo>
                  <a:lnTo>
                    <a:pt x="5241" y="1948"/>
                  </a:lnTo>
                  <a:lnTo>
                    <a:pt x="5223" y="1923"/>
                  </a:lnTo>
                  <a:lnTo>
                    <a:pt x="5205" y="1899"/>
                  </a:lnTo>
                  <a:lnTo>
                    <a:pt x="5185" y="1877"/>
                  </a:lnTo>
                  <a:lnTo>
                    <a:pt x="5165" y="1854"/>
                  </a:lnTo>
                  <a:lnTo>
                    <a:pt x="5143" y="1834"/>
                  </a:lnTo>
                  <a:lnTo>
                    <a:pt x="5121" y="1814"/>
                  </a:lnTo>
                  <a:lnTo>
                    <a:pt x="5098" y="1795"/>
                  </a:lnTo>
                  <a:lnTo>
                    <a:pt x="5074" y="1777"/>
                  </a:lnTo>
                  <a:lnTo>
                    <a:pt x="5049" y="1761"/>
                  </a:lnTo>
                  <a:lnTo>
                    <a:pt x="5023" y="1745"/>
                  </a:lnTo>
                  <a:lnTo>
                    <a:pt x="4997" y="1731"/>
                  </a:lnTo>
                  <a:lnTo>
                    <a:pt x="4969" y="1717"/>
                  </a:lnTo>
                  <a:lnTo>
                    <a:pt x="4941" y="1706"/>
                  </a:lnTo>
                  <a:lnTo>
                    <a:pt x="4913" y="1696"/>
                  </a:lnTo>
                  <a:lnTo>
                    <a:pt x="4883" y="1686"/>
                  </a:lnTo>
                  <a:lnTo>
                    <a:pt x="4853" y="1678"/>
                  </a:lnTo>
                  <a:lnTo>
                    <a:pt x="4823" y="1672"/>
                  </a:lnTo>
                  <a:lnTo>
                    <a:pt x="4792" y="1667"/>
                  </a:lnTo>
                  <a:lnTo>
                    <a:pt x="4761" y="1664"/>
                  </a:lnTo>
                  <a:lnTo>
                    <a:pt x="4729" y="1661"/>
                  </a:lnTo>
                  <a:close/>
                </a:path>
              </a:pathLst>
            </a:custGeom>
            <a:solidFill>
              <a:schemeClr val="accent1"/>
            </a:solidFill>
            <a:ln>
              <a:noFill/>
            </a:ln>
          </p:spPr>
          <p:txBody>
            <a:bodyPr anchor="ctr">
              <a:scene3d>
                <a:camera prst="orthographicFront"/>
                <a:lightRig rig="threePt" dir="t"/>
              </a:scene3d>
              <a:sp3d>
                <a:contourClr>
                  <a:srgbClr val="FFFFFF"/>
                </a:contourClr>
              </a:sp3d>
            </a:bodyPr>
            <a:lstStyle/>
            <a:p>
              <a:pPr algn="ctr" defTabSz="685165" eaLnBrk="1" fontAlgn="auto" hangingPunct="1">
                <a:spcBef>
                  <a:spcPts val="0"/>
                </a:spcBef>
                <a:spcAft>
                  <a:spcPts val="0"/>
                </a:spcAft>
                <a:defRPr/>
              </a:pPr>
              <a:endParaRPr lang="zh-CN" altLang="en-US" sz="1400" dirty="0">
                <a:solidFill>
                  <a:srgbClr val="FFFFFF"/>
                </a:solidFill>
                <a:latin typeface="+mn-lt"/>
                <a:ea typeface="微软雅黑" panose="020B0503020204020204" pitchFamily="34" charset="-122"/>
              </a:endParaRPr>
            </a:p>
          </p:txBody>
        </p:sp>
        <p:sp>
          <p:nvSpPr>
            <p:cNvPr id="11" name="文本框 25"/>
            <p:cNvSpPr txBox="1">
              <a:spLocks noChangeArrowheads="1"/>
            </p:cNvSpPr>
            <p:nvPr/>
          </p:nvSpPr>
          <p:spPr bwMode="auto">
            <a:xfrm>
              <a:off x="4508346" y="864629"/>
              <a:ext cx="432912" cy="4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eaLnBrk="1" hangingPunct="1"/>
              <a:endParaRPr lang="zh-CN" altLang="en-US" sz="2800" dirty="0">
                <a:solidFill>
                  <a:schemeClr val="bg1"/>
                </a:solidFill>
                <a:cs typeface="Arial" panose="020B0604020202020204" pitchFamily="34" charset="0"/>
              </a:endParaRPr>
            </a:p>
          </p:txBody>
        </p:sp>
      </p:grpSp>
      <p:sp>
        <p:nvSpPr>
          <p:cNvPr id="2"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4" name="Rectangle 10"/>
          <p:cNvSpPr>
            <a:spLocks noChangeArrowheads="1"/>
          </p:cNvSpPr>
          <p:nvPr/>
        </p:nvSpPr>
        <p:spPr bwMode="auto">
          <a:xfrm>
            <a:off x="-533400" y="396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1200" b="0" i="0" u="none" strike="noStrike" cap="none" normalizeH="0" baseline="0">
                <a:ln>
                  <a:noFill/>
                </a:ln>
                <a:solidFill>
                  <a:schemeClr val="tx1"/>
                </a:solidFill>
                <a:effectLst/>
                <a:latin typeface="Calibri" panose="020F0502020204030204" pitchFamily="2" charset="0"/>
                <a:ea typeface="宋体" panose="02010600030101010101" pitchFamily="2" charset="-122"/>
                <a:cs typeface="宋体" panose="02010600030101010101" pitchFamily="2" charset="-122"/>
              </a:rPr>
              <a:t> </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5" name="Rectangle 11"/>
          <p:cNvSpPr>
            <a:spLocks noChangeArrowheads="1"/>
          </p:cNvSpPr>
          <p:nvPr/>
        </p:nvSpPr>
        <p:spPr bwMode="auto">
          <a:xfrm>
            <a:off x="-533400" y="7477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1000" b="0" i="0" u="none" strike="noStrike" cap="none" normalizeH="0" baseline="0">
                <a:ln>
                  <a:noFill/>
                </a:ln>
                <a:solidFill>
                  <a:schemeClr val="tx1"/>
                </a:solidFill>
                <a:effectLst/>
                <a:latin typeface="Calibri" panose="020F0502020204030204" pitchFamily="2" charset="0"/>
                <a:ea typeface="宋体" panose="02010600030101010101" pitchFamily="2" charset="-122"/>
                <a:cs typeface="Times New Roman" panose="02020603050405020304" pitchFamily="2" charset="0"/>
              </a:rPr>
              <a:t> </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6" name="Rectangle 12"/>
          <p:cNvSpPr>
            <a:spLocks noChangeArrowheads="1"/>
          </p:cNvSpPr>
          <p:nvPr/>
        </p:nvSpPr>
        <p:spPr bwMode="auto">
          <a:xfrm>
            <a:off x="-533400" y="110013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1200" b="0" i="0" u="none" strike="noStrike" cap="none" normalizeH="0" baseline="0">
                <a:ln>
                  <a:noFill/>
                </a:ln>
                <a:solidFill>
                  <a:schemeClr val="tx1"/>
                </a:solidFill>
                <a:effectLst/>
                <a:latin typeface="Calibri" panose="020F0502020204030204" pitchFamily="2" charset="0"/>
                <a:ea typeface="宋体" panose="02010600030101010101" pitchFamily="2" charset="-122"/>
                <a:cs typeface="Times New Roman" panose="02020603050405020304" pitchFamily="2" charset="0"/>
              </a:rPr>
              <a:t> </a:t>
            </a:r>
            <a:endParaRPr kumimoji="0" lang="en-US" altLang="zh-CN" sz="1800" b="0" i="0" u="none" strike="noStrike" cap="none" normalizeH="0" baseline="0">
              <a:ln>
                <a:noFill/>
              </a:ln>
              <a:solidFill>
                <a:schemeClr val="tx1"/>
              </a:solidFill>
              <a:effectLst/>
              <a:latin typeface="Arial" panose="020B0604020202020204" pitchFamily="34" charset="0"/>
            </a:endParaRPr>
          </a:p>
        </p:txBody>
      </p:sp>
      <p:pic>
        <p:nvPicPr>
          <p:cNvPr id="9" name="图片 8"/>
          <p:cNvPicPr>
            <a:picLocks noChangeAspect="1"/>
          </p:cNvPicPr>
          <p:nvPr/>
        </p:nvPicPr>
        <p:blipFill>
          <a:blip r:embed="rId1"/>
          <a:stretch>
            <a:fillRect/>
          </a:stretch>
        </p:blipFill>
        <p:spPr>
          <a:xfrm>
            <a:off x="2409190" y="1076295"/>
            <a:ext cx="1675765" cy="3655695"/>
          </a:xfrm>
          <a:prstGeom prst="rect">
            <a:avLst/>
          </a:prstGeom>
          <a:ln>
            <a:noFill/>
          </a:ln>
          <a:effectLst>
            <a:outerShdw blurRad="292100" dist="139700" dir="2700000" algn="tl" rotWithShape="0">
              <a:srgbClr val="333333">
                <a:alpha val="65000"/>
              </a:srgbClr>
            </a:outerShdw>
          </a:effectLst>
        </p:spPr>
      </p:pic>
      <p:pic>
        <p:nvPicPr>
          <p:cNvPr id="12" name="图片 11"/>
          <p:cNvPicPr>
            <a:picLocks noChangeAspect="1"/>
          </p:cNvPicPr>
          <p:nvPr/>
        </p:nvPicPr>
        <p:blipFill>
          <a:blip r:embed="rId2"/>
          <a:stretch>
            <a:fillRect/>
          </a:stretch>
        </p:blipFill>
        <p:spPr>
          <a:xfrm>
            <a:off x="4866005" y="1059582"/>
            <a:ext cx="1730375" cy="3660140"/>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0"/>
          <p:cNvSpPr txBox="1">
            <a:spLocks noChangeArrowheads="1"/>
          </p:cNvSpPr>
          <p:nvPr/>
        </p:nvSpPr>
        <p:spPr bwMode="auto">
          <a:xfrm>
            <a:off x="1079555" y="345937"/>
            <a:ext cx="5637436" cy="461010"/>
          </a:xfrm>
          <a:prstGeom prst="rect">
            <a:avLst/>
          </a:prstGeom>
          <a:noFill/>
          <a:ln w="9525">
            <a:noFill/>
            <a:miter lim="800000"/>
          </a:ln>
        </p:spPr>
        <p:txBody>
          <a:bodyPr wrap="square" lIns="45720" tIns="22860" rIns="45720" bIns="22860">
            <a:spAutoFit/>
          </a:bodyPr>
          <a:lstStyle/>
          <a:p>
            <a:pPr defTabSz="1087755" eaLnBrk="1" fontAlgn="auto" hangingPunct="1">
              <a:lnSpc>
                <a:spcPct val="150000"/>
              </a:lnSpc>
              <a:spcBef>
                <a:spcPts val="0"/>
              </a:spcBef>
              <a:spcAft>
                <a:spcPts val="0"/>
              </a:spcAft>
              <a:defRPr/>
            </a:pPr>
            <a:r>
              <a:rPr lang="zh-CN" altLang="en-US" b="1" dirty="0">
                <a:solidFill>
                  <a:srgbClr val="E5472E"/>
                </a:solidFill>
                <a:latin typeface="微软雅黑" panose="020B0503020204020204" pitchFamily="34" charset="-122"/>
                <a:ea typeface="微软雅黑" panose="020B0503020204020204" pitchFamily="34" charset="-122"/>
              </a:rPr>
              <a:t>第四步：开启移动学习，完成视频和测验任务点。</a:t>
            </a:r>
            <a:endParaRPr lang="zh-CN" altLang="en-US" b="1" dirty="0">
              <a:solidFill>
                <a:srgbClr val="E5472E"/>
              </a:solidFill>
              <a:latin typeface="微软雅黑" panose="020B0503020204020204" pitchFamily="34" charset="-122"/>
              <a:ea typeface="微软雅黑" panose="020B0503020204020204" pitchFamily="34" charset="-122"/>
            </a:endParaRPr>
          </a:p>
        </p:txBody>
      </p:sp>
      <p:grpSp>
        <p:nvGrpSpPr>
          <p:cNvPr id="8" name="组合 7"/>
          <p:cNvGrpSpPr/>
          <p:nvPr/>
        </p:nvGrpSpPr>
        <p:grpSpPr bwMode="auto">
          <a:xfrm>
            <a:off x="252315" y="306657"/>
            <a:ext cx="815975" cy="522287"/>
            <a:chOff x="4353620" y="864629"/>
            <a:chExt cx="742365" cy="476312"/>
          </a:xfrm>
        </p:grpSpPr>
        <p:sp>
          <p:nvSpPr>
            <p:cNvPr id="10" name="KSO_Shape"/>
            <p:cNvSpPr/>
            <p:nvPr/>
          </p:nvSpPr>
          <p:spPr bwMode="auto">
            <a:xfrm>
              <a:off x="4353620" y="866076"/>
              <a:ext cx="742365" cy="408268"/>
            </a:xfrm>
            <a:custGeom>
              <a:avLst/>
              <a:gdLst>
                <a:gd name="T0" fmla="*/ 2147483646 w 5345"/>
                <a:gd name="T1" fmla="*/ 2147483646 h 2936"/>
                <a:gd name="T2" fmla="*/ 2147483646 w 5345"/>
                <a:gd name="T3" fmla="*/ 2147483646 h 2936"/>
                <a:gd name="T4" fmla="*/ 2147483646 w 5345"/>
                <a:gd name="T5" fmla="*/ 2147483646 h 2936"/>
                <a:gd name="T6" fmla="*/ 2147483646 w 5345"/>
                <a:gd name="T7" fmla="*/ 2147483646 h 2936"/>
                <a:gd name="T8" fmla="*/ 2147483646 w 5345"/>
                <a:gd name="T9" fmla="*/ 2147483646 h 2936"/>
                <a:gd name="T10" fmla="*/ 2147483646 w 5345"/>
                <a:gd name="T11" fmla="*/ 2147483646 h 2936"/>
                <a:gd name="T12" fmla="*/ 2147483646 w 5345"/>
                <a:gd name="T13" fmla="*/ 2147483646 h 2936"/>
                <a:gd name="T14" fmla="*/ 2147483646 w 5345"/>
                <a:gd name="T15" fmla="*/ 2147483646 h 2936"/>
                <a:gd name="T16" fmla="*/ 2147483646 w 5345"/>
                <a:gd name="T17" fmla="*/ 2147483646 h 2936"/>
                <a:gd name="T18" fmla="*/ 2147483646 w 5345"/>
                <a:gd name="T19" fmla="*/ 2147483646 h 2936"/>
                <a:gd name="T20" fmla="*/ 2147483646 w 5345"/>
                <a:gd name="T21" fmla="*/ 2147483646 h 2936"/>
                <a:gd name="T22" fmla="*/ 2147483646 w 5345"/>
                <a:gd name="T23" fmla="*/ 2147483646 h 2936"/>
                <a:gd name="T24" fmla="*/ 2147483646 w 5345"/>
                <a:gd name="T25" fmla="*/ 2147483646 h 2936"/>
                <a:gd name="T26" fmla="*/ 2147483646 w 5345"/>
                <a:gd name="T27" fmla="*/ 2147483646 h 2936"/>
                <a:gd name="T28" fmla="*/ 2147483646 w 5345"/>
                <a:gd name="T29" fmla="*/ 2147483646 h 2936"/>
                <a:gd name="T30" fmla="*/ 2147483646 w 5345"/>
                <a:gd name="T31" fmla="*/ 772639970 h 2936"/>
                <a:gd name="T32" fmla="*/ 2147483646 w 5345"/>
                <a:gd name="T33" fmla="*/ 0 h 2936"/>
                <a:gd name="T34" fmla="*/ 2147483646 w 5345"/>
                <a:gd name="T35" fmla="*/ 363587807 h 2936"/>
                <a:gd name="T36" fmla="*/ 2147483646 w 5345"/>
                <a:gd name="T37" fmla="*/ 2147483646 h 2936"/>
                <a:gd name="T38" fmla="*/ 2147483646 w 5345"/>
                <a:gd name="T39" fmla="*/ 2147483646 h 2936"/>
                <a:gd name="T40" fmla="*/ 2147483646 w 5345"/>
                <a:gd name="T41" fmla="*/ 2147483646 h 2936"/>
                <a:gd name="T42" fmla="*/ 2147483646 w 5345"/>
                <a:gd name="T43" fmla="*/ 2147483646 h 2936"/>
                <a:gd name="T44" fmla="*/ 2147483646 w 5345"/>
                <a:gd name="T45" fmla="*/ 2147483646 h 2936"/>
                <a:gd name="T46" fmla="*/ 2147483646 w 5345"/>
                <a:gd name="T47" fmla="*/ 2147483646 h 2936"/>
                <a:gd name="T48" fmla="*/ 2147483646 w 5345"/>
                <a:gd name="T49" fmla="*/ 2147483646 h 2936"/>
                <a:gd name="T50" fmla="*/ 2147483646 w 5345"/>
                <a:gd name="T51" fmla="*/ 2147483646 h 2936"/>
                <a:gd name="T52" fmla="*/ 2147483646 w 5345"/>
                <a:gd name="T53" fmla="*/ 2147483646 h 2936"/>
                <a:gd name="T54" fmla="*/ 2147483646 w 5345"/>
                <a:gd name="T55" fmla="*/ 2147483646 h 2936"/>
                <a:gd name="T56" fmla="*/ 2147483646 w 5345"/>
                <a:gd name="T57" fmla="*/ 2147483646 h 2936"/>
                <a:gd name="T58" fmla="*/ 2147483646 w 5345"/>
                <a:gd name="T59" fmla="*/ 2147483646 h 2936"/>
                <a:gd name="T60" fmla="*/ 2147483646 w 5345"/>
                <a:gd name="T61" fmla="*/ 2147483646 h 2936"/>
                <a:gd name="T62" fmla="*/ 452722804 w 5345"/>
                <a:gd name="T63" fmla="*/ 2147483646 h 2936"/>
                <a:gd name="T64" fmla="*/ 90570008 w 5345"/>
                <a:gd name="T65" fmla="*/ 2147483646 h 2936"/>
                <a:gd name="T66" fmla="*/ 1629877726 w 5345"/>
                <a:gd name="T67" fmla="*/ 2147483646 h 2936"/>
                <a:gd name="T68" fmla="*/ 2147483646 w 5345"/>
                <a:gd name="T69" fmla="*/ 2147483646 h 2936"/>
                <a:gd name="T70" fmla="*/ 2147483646 w 5345"/>
                <a:gd name="T71" fmla="*/ 2147483646 h 2936"/>
                <a:gd name="T72" fmla="*/ 2147483646 w 5345"/>
                <a:gd name="T73" fmla="*/ 2147483646 h 2936"/>
                <a:gd name="T74" fmla="*/ 2147483646 w 5345"/>
                <a:gd name="T75" fmla="*/ 2147483646 h 2936"/>
                <a:gd name="T76" fmla="*/ 2147483646 w 5345"/>
                <a:gd name="T77" fmla="*/ 2147483646 h 2936"/>
                <a:gd name="T78" fmla="*/ 2147483646 w 5345"/>
                <a:gd name="T79" fmla="*/ 2147483646 h 2936"/>
                <a:gd name="T80" fmla="*/ 2147483646 w 5345"/>
                <a:gd name="T81" fmla="*/ 2147483646 h 2936"/>
                <a:gd name="T82" fmla="*/ 2147483646 w 5345"/>
                <a:gd name="T83" fmla="*/ 2147483646 h 2936"/>
                <a:gd name="T84" fmla="*/ 2147483646 w 5345"/>
                <a:gd name="T85" fmla="*/ 2147483646 h 2936"/>
                <a:gd name="T86" fmla="*/ 2147483646 w 5345"/>
                <a:gd name="T87" fmla="*/ 2147483646 h 2936"/>
                <a:gd name="T88" fmla="*/ 2147483646 w 5345"/>
                <a:gd name="T89" fmla="*/ 2147483646 h 2936"/>
                <a:gd name="T90" fmla="*/ 2147483646 w 5345"/>
                <a:gd name="T91" fmla="*/ 2147483646 h 2936"/>
                <a:gd name="T92" fmla="*/ 2147483646 w 5345"/>
                <a:gd name="T93" fmla="*/ 2147483646 h 2936"/>
                <a:gd name="T94" fmla="*/ 2147483646 w 5345"/>
                <a:gd name="T95" fmla="*/ 2147483646 h 2936"/>
                <a:gd name="T96" fmla="*/ 2147483646 w 5345"/>
                <a:gd name="T97" fmla="*/ 2147483646 h 2936"/>
                <a:gd name="T98" fmla="*/ 2147483646 w 5345"/>
                <a:gd name="T99" fmla="*/ 2147483646 h 2936"/>
                <a:gd name="T100" fmla="*/ 2147483646 w 5345"/>
                <a:gd name="T101" fmla="*/ 2147483646 h 2936"/>
                <a:gd name="T102" fmla="*/ 2147483646 w 5345"/>
                <a:gd name="T103" fmla="*/ 2147483646 h 2936"/>
                <a:gd name="T104" fmla="*/ 2147483646 w 5345"/>
                <a:gd name="T105" fmla="*/ 2147483646 h 29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345" h="2936">
                  <a:moveTo>
                    <a:pt x="4729" y="1661"/>
                  </a:moveTo>
                  <a:lnTo>
                    <a:pt x="4729" y="1661"/>
                  </a:lnTo>
                  <a:lnTo>
                    <a:pt x="4723" y="1609"/>
                  </a:lnTo>
                  <a:lnTo>
                    <a:pt x="4716" y="1558"/>
                  </a:lnTo>
                  <a:lnTo>
                    <a:pt x="4706" y="1507"/>
                  </a:lnTo>
                  <a:lnTo>
                    <a:pt x="4693" y="1458"/>
                  </a:lnTo>
                  <a:lnTo>
                    <a:pt x="4679" y="1409"/>
                  </a:lnTo>
                  <a:lnTo>
                    <a:pt x="4663" y="1361"/>
                  </a:lnTo>
                  <a:lnTo>
                    <a:pt x="4644" y="1314"/>
                  </a:lnTo>
                  <a:lnTo>
                    <a:pt x="4622" y="1268"/>
                  </a:lnTo>
                  <a:lnTo>
                    <a:pt x="4600" y="1223"/>
                  </a:lnTo>
                  <a:lnTo>
                    <a:pt x="4575" y="1181"/>
                  </a:lnTo>
                  <a:lnTo>
                    <a:pt x="4548" y="1138"/>
                  </a:lnTo>
                  <a:lnTo>
                    <a:pt x="4519" y="1098"/>
                  </a:lnTo>
                  <a:lnTo>
                    <a:pt x="4489" y="1059"/>
                  </a:lnTo>
                  <a:lnTo>
                    <a:pt x="4457" y="1021"/>
                  </a:lnTo>
                  <a:lnTo>
                    <a:pt x="4422" y="984"/>
                  </a:lnTo>
                  <a:lnTo>
                    <a:pt x="4387" y="950"/>
                  </a:lnTo>
                  <a:lnTo>
                    <a:pt x="4350" y="917"/>
                  </a:lnTo>
                  <a:lnTo>
                    <a:pt x="4312" y="886"/>
                  </a:lnTo>
                  <a:lnTo>
                    <a:pt x="4272" y="856"/>
                  </a:lnTo>
                  <a:lnTo>
                    <a:pt x="4230" y="828"/>
                  </a:lnTo>
                  <a:lnTo>
                    <a:pt x="4188" y="802"/>
                  </a:lnTo>
                  <a:lnTo>
                    <a:pt x="4144" y="778"/>
                  </a:lnTo>
                  <a:lnTo>
                    <a:pt x="4099" y="757"/>
                  </a:lnTo>
                  <a:lnTo>
                    <a:pt x="4053" y="737"/>
                  </a:lnTo>
                  <a:lnTo>
                    <a:pt x="4005" y="719"/>
                  </a:lnTo>
                  <a:lnTo>
                    <a:pt x="3957" y="703"/>
                  </a:lnTo>
                  <a:lnTo>
                    <a:pt x="3907" y="689"/>
                  </a:lnTo>
                  <a:lnTo>
                    <a:pt x="3857" y="679"/>
                  </a:lnTo>
                  <a:lnTo>
                    <a:pt x="3806" y="670"/>
                  </a:lnTo>
                  <a:lnTo>
                    <a:pt x="3754" y="663"/>
                  </a:lnTo>
                  <a:lnTo>
                    <a:pt x="3701" y="660"/>
                  </a:lnTo>
                  <a:lnTo>
                    <a:pt x="3648" y="658"/>
                  </a:lnTo>
                  <a:lnTo>
                    <a:pt x="3608" y="660"/>
                  </a:lnTo>
                  <a:lnTo>
                    <a:pt x="3566" y="661"/>
                  </a:lnTo>
                  <a:lnTo>
                    <a:pt x="3526" y="665"/>
                  </a:lnTo>
                  <a:lnTo>
                    <a:pt x="3486" y="670"/>
                  </a:lnTo>
                  <a:lnTo>
                    <a:pt x="3446" y="677"/>
                  </a:lnTo>
                  <a:lnTo>
                    <a:pt x="3407" y="686"/>
                  </a:lnTo>
                  <a:lnTo>
                    <a:pt x="3368" y="695"/>
                  </a:lnTo>
                  <a:lnTo>
                    <a:pt x="3330" y="706"/>
                  </a:lnTo>
                  <a:lnTo>
                    <a:pt x="3294" y="718"/>
                  </a:lnTo>
                  <a:lnTo>
                    <a:pt x="3257" y="732"/>
                  </a:lnTo>
                  <a:lnTo>
                    <a:pt x="3220" y="746"/>
                  </a:lnTo>
                  <a:lnTo>
                    <a:pt x="3185" y="763"/>
                  </a:lnTo>
                  <a:lnTo>
                    <a:pt x="3150" y="779"/>
                  </a:lnTo>
                  <a:lnTo>
                    <a:pt x="3116" y="798"/>
                  </a:lnTo>
                  <a:lnTo>
                    <a:pt x="3083" y="817"/>
                  </a:lnTo>
                  <a:lnTo>
                    <a:pt x="3050" y="838"/>
                  </a:lnTo>
                  <a:lnTo>
                    <a:pt x="3038" y="793"/>
                  </a:lnTo>
                  <a:lnTo>
                    <a:pt x="3024" y="750"/>
                  </a:lnTo>
                  <a:lnTo>
                    <a:pt x="3007" y="707"/>
                  </a:lnTo>
                  <a:lnTo>
                    <a:pt x="2989" y="664"/>
                  </a:lnTo>
                  <a:lnTo>
                    <a:pt x="2970" y="623"/>
                  </a:lnTo>
                  <a:lnTo>
                    <a:pt x="2949" y="583"/>
                  </a:lnTo>
                  <a:lnTo>
                    <a:pt x="2927" y="542"/>
                  </a:lnTo>
                  <a:lnTo>
                    <a:pt x="2903" y="504"/>
                  </a:lnTo>
                  <a:lnTo>
                    <a:pt x="2877" y="467"/>
                  </a:lnTo>
                  <a:lnTo>
                    <a:pt x="2850" y="430"/>
                  </a:lnTo>
                  <a:lnTo>
                    <a:pt x="2821" y="396"/>
                  </a:lnTo>
                  <a:lnTo>
                    <a:pt x="2792" y="361"/>
                  </a:lnTo>
                  <a:lnTo>
                    <a:pt x="2761" y="329"/>
                  </a:lnTo>
                  <a:lnTo>
                    <a:pt x="2728" y="297"/>
                  </a:lnTo>
                  <a:lnTo>
                    <a:pt x="2694" y="268"/>
                  </a:lnTo>
                  <a:lnTo>
                    <a:pt x="2659" y="238"/>
                  </a:lnTo>
                  <a:lnTo>
                    <a:pt x="2623" y="211"/>
                  </a:lnTo>
                  <a:lnTo>
                    <a:pt x="2586" y="185"/>
                  </a:lnTo>
                  <a:lnTo>
                    <a:pt x="2548" y="161"/>
                  </a:lnTo>
                  <a:lnTo>
                    <a:pt x="2509" y="139"/>
                  </a:lnTo>
                  <a:lnTo>
                    <a:pt x="2468" y="117"/>
                  </a:lnTo>
                  <a:lnTo>
                    <a:pt x="2427" y="97"/>
                  </a:lnTo>
                  <a:lnTo>
                    <a:pt x="2384" y="79"/>
                  </a:lnTo>
                  <a:lnTo>
                    <a:pt x="2342" y="63"/>
                  </a:lnTo>
                  <a:lnTo>
                    <a:pt x="2298" y="49"/>
                  </a:lnTo>
                  <a:lnTo>
                    <a:pt x="2253" y="36"/>
                  </a:lnTo>
                  <a:lnTo>
                    <a:pt x="2208" y="25"/>
                  </a:lnTo>
                  <a:lnTo>
                    <a:pt x="2162" y="17"/>
                  </a:lnTo>
                  <a:lnTo>
                    <a:pt x="2114" y="9"/>
                  </a:lnTo>
                  <a:lnTo>
                    <a:pt x="2067" y="4"/>
                  </a:lnTo>
                  <a:lnTo>
                    <a:pt x="2019" y="1"/>
                  </a:lnTo>
                  <a:lnTo>
                    <a:pt x="1971" y="0"/>
                  </a:lnTo>
                  <a:lnTo>
                    <a:pt x="1941" y="0"/>
                  </a:lnTo>
                  <a:lnTo>
                    <a:pt x="1913" y="1"/>
                  </a:lnTo>
                  <a:lnTo>
                    <a:pt x="1884" y="4"/>
                  </a:lnTo>
                  <a:lnTo>
                    <a:pt x="1856" y="6"/>
                  </a:lnTo>
                  <a:lnTo>
                    <a:pt x="1829" y="8"/>
                  </a:lnTo>
                  <a:lnTo>
                    <a:pt x="1800" y="13"/>
                  </a:lnTo>
                  <a:lnTo>
                    <a:pt x="1746" y="23"/>
                  </a:lnTo>
                  <a:lnTo>
                    <a:pt x="1691" y="34"/>
                  </a:lnTo>
                  <a:lnTo>
                    <a:pt x="1638" y="50"/>
                  </a:lnTo>
                  <a:lnTo>
                    <a:pt x="1587" y="68"/>
                  </a:lnTo>
                  <a:lnTo>
                    <a:pt x="1536" y="88"/>
                  </a:lnTo>
                  <a:lnTo>
                    <a:pt x="1487" y="110"/>
                  </a:lnTo>
                  <a:lnTo>
                    <a:pt x="1438" y="135"/>
                  </a:lnTo>
                  <a:lnTo>
                    <a:pt x="1392" y="161"/>
                  </a:lnTo>
                  <a:lnTo>
                    <a:pt x="1347" y="191"/>
                  </a:lnTo>
                  <a:lnTo>
                    <a:pt x="1303" y="221"/>
                  </a:lnTo>
                  <a:lnTo>
                    <a:pt x="1260" y="255"/>
                  </a:lnTo>
                  <a:lnTo>
                    <a:pt x="1220" y="290"/>
                  </a:lnTo>
                  <a:lnTo>
                    <a:pt x="1181" y="327"/>
                  </a:lnTo>
                  <a:lnTo>
                    <a:pt x="1144" y="366"/>
                  </a:lnTo>
                  <a:lnTo>
                    <a:pt x="1109" y="406"/>
                  </a:lnTo>
                  <a:lnTo>
                    <a:pt x="1076" y="448"/>
                  </a:lnTo>
                  <a:lnTo>
                    <a:pt x="1045" y="491"/>
                  </a:lnTo>
                  <a:lnTo>
                    <a:pt x="1016" y="538"/>
                  </a:lnTo>
                  <a:lnTo>
                    <a:pt x="989" y="584"/>
                  </a:lnTo>
                  <a:lnTo>
                    <a:pt x="964" y="632"/>
                  </a:lnTo>
                  <a:lnTo>
                    <a:pt x="942" y="681"/>
                  </a:lnTo>
                  <a:lnTo>
                    <a:pt x="922" y="732"/>
                  </a:lnTo>
                  <a:lnTo>
                    <a:pt x="905" y="784"/>
                  </a:lnTo>
                  <a:lnTo>
                    <a:pt x="890" y="837"/>
                  </a:lnTo>
                  <a:lnTo>
                    <a:pt x="877" y="890"/>
                  </a:lnTo>
                  <a:lnTo>
                    <a:pt x="867" y="946"/>
                  </a:lnTo>
                  <a:lnTo>
                    <a:pt x="864" y="973"/>
                  </a:lnTo>
                  <a:lnTo>
                    <a:pt x="860" y="1002"/>
                  </a:lnTo>
                  <a:lnTo>
                    <a:pt x="858" y="1030"/>
                  </a:lnTo>
                  <a:lnTo>
                    <a:pt x="855" y="1059"/>
                  </a:lnTo>
                  <a:lnTo>
                    <a:pt x="855" y="1087"/>
                  </a:lnTo>
                  <a:lnTo>
                    <a:pt x="854" y="1115"/>
                  </a:lnTo>
                  <a:lnTo>
                    <a:pt x="855" y="1150"/>
                  </a:lnTo>
                  <a:lnTo>
                    <a:pt x="857" y="1183"/>
                  </a:lnTo>
                  <a:lnTo>
                    <a:pt x="860" y="1216"/>
                  </a:lnTo>
                  <a:lnTo>
                    <a:pt x="864" y="1250"/>
                  </a:lnTo>
                  <a:lnTo>
                    <a:pt x="845" y="1249"/>
                  </a:lnTo>
                  <a:lnTo>
                    <a:pt x="801" y="1250"/>
                  </a:lnTo>
                  <a:lnTo>
                    <a:pt x="758" y="1253"/>
                  </a:lnTo>
                  <a:lnTo>
                    <a:pt x="716" y="1259"/>
                  </a:lnTo>
                  <a:lnTo>
                    <a:pt x="674" y="1266"/>
                  </a:lnTo>
                  <a:lnTo>
                    <a:pt x="633" y="1275"/>
                  </a:lnTo>
                  <a:lnTo>
                    <a:pt x="594" y="1287"/>
                  </a:lnTo>
                  <a:lnTo>
                    <a:pt x="555" y="1300"/>
                  </a:lnTo>
                  <a:lnTo>
                    <a:pt x="515" y="1316"/>
                  </a:lnTo>
                  <a:lnTo>
                    <a:pt x="479" y="1332"/>
                  </a:lnTo>
                  <a:lnTo>
                    <a:pt x="442" y="1351"/>
                  </a:lnTo>
                  <a:lnTo>
                    <a:pt x="407" y="1371"/>
                  </a:lnTo>
                  <a:lnTo>
                    <a:pt x="372" y="1393"/>
                  </a:lnTo>
                  <a:lnTo>
                    <a:pt x="339" y="1416"/>
                  </a:lnTo>
                  <a:lnTo>
                    <a:pt x="307" y="1441"/>
                  </a:lnTo>
                  <a:lnTo>
                    <a:pt x="277" y="1468"/>
                  </a:lnTo>
                  <a:lnTo>
                    <a:pt x="248" y="1496"/>
                  </a:lnTo>
                  <a:lnTo>
                    <a:pt x="219" y="1525"/>
                  </a:lnTo>
                  <a:lnTo>
                    <a:pt x="193" y="1556"/>
                  </a:lnTo>
                  <a:lnTo>
                    <a:pt x="169" y="1588"/>
                  </a:lnTo>
                  <a:lnTo>
                    <a:pt x="145" y="1621"/>
                  </a:lnTo>
                  <a:lnTo>
                    <a:pt x="122" y="1655"/>
                  </a:lnTo>
                  <a:lnTo>
                    <a:pt x="102" y="1690"/>
                  </a:lnTo>
                  <a:lnTo>
                    <a:pt x="83" y="1726"/>
                  </a:lnTo>
                  <a:lnTo>
                    <a:pt x="67" y="1764"/>
                  </a:lnTo>
                  <a:lnTo>
                    <a:pt x="51" y="1802"/>
                  </a:lnTo>
                  <a:lnTo>
                    <a:pt x="38" y="1841"/>
                  </a:lnTo>
                  <a:lnTo>
                    <a:pt x="28" y="1882"/>
                  </a:lnTo>
                  <a:lnTo>
                    <a:pt x="18" y="1923"/>
                  </a:lnTo>
                  <a:lnTo>
                    <a:pt x="10" y="1965"/>
                  </a:lnTo>
                  <a:lnTo>
                    <a:pt x="5" y="2006"/>
                  </a:lnTo>
                  <a:lnTo>
                    <a:pt x="2" y="2049"/>
                  </a:lnTo>
                  <a:lnTo>
                    <a:pt x="0" y="2092"/>
                  </a:lnTo>
                  <a:lnTo>
                    <a:pt x="2" y="2135"/>
                  </a:lnTo>
                  <a:lnTo>
                    <a:pt x="5" y="2176"/>
                  </a:lnTo>
                  <a:lnTo>
                    <a:pt x="10" y="2217"/>
                  </a:lnTo>
                  <a:lnTo>
                    <a:pt x="17" y="2257"/>
                  </a:lnTo>
                  <a:lnTo>
                    <a:pt x="25" y="2297"/>
                  </a:lnTo>
                  <a:lnTo>
                    <a:pt x="36" y="2336"/>
                  </a:lnTo>
                  <a:lnTo>
                    <a:pt x="49" y="2374"/>
                  </a:lnTo>
                  <a:lnTo>
                    <a:pt x="63" y="2411"/>
                  </a:lnTo>
                  <a:lnTo>
                    <a:pt x="79" y="2448"/>
                  </a:lnTo>
                  <a:lnTo>
                    <a:pt x="96" y="2483"/>
                  </a:lnTo>
                  <a:lnTo>
                    <a:pt x="115" y="2517"/>
                  </a:lnTo>
                  <a:lnTo>
                    <a:pt x="137" y="2552"/>
                  </a:lnTo>
                  <a:lnTo>
                    <a:pt x="159" y="2584"/>
                  </a:lnTo>
                  <a:lnTo>
                    <a:pt x="183" y="2615"/>
                  </a:lnTo>
                  <a:lnTo>
                    <a:pt x="208" y="2645"/>
                  </a:lnTo>
                  <a:lnTo>
                    <a:pt x="234" y="2674"/>
                  </a:lnTo>
                  <a:lnTo>
                    <a:pt x="262" y="2702"/>
                  </a:lnTo>
                  <a:lnTo>
                    <a:pt x="290" y="2728"/>
                  </a:lnTo>
                  <a:lnTo>
                    <a:pt x="321" y="2753"/>
                  </a:lnTo>
                  <a:lnTo>
                    <a:pt x="352" y="2777"/>
                  </a:lnTo>
                  <a:lnTo>
                    <a:pt x="385" y="2799"/>
                  </a:lnTo>
                  <a:lnTo>
                    <a:pt x="418" y="2819"/>
                  </a:lnTo>
                  <a:lnTo>
                    <a:pt x="453" y="2840"/>
                  </a:lnTo>
                  <a:lnTo>
                    <a:pt x="488" y="2856"/>
                  </a:lnTo>
                  <a:lnTo>
                    <a:pt x="525" y="2873"/>
                  </a:lnTo>
                  <a:lnTo>
                    <a:pt x="563" y="2887"/>
                  </a:lnTo>
                  <a:lnTo>
                    <a:pt x="601" y="2899"/>
                  </a:lnTo>
                  <a:lnTo>
                    <a:pt x="640" y="2909"/>
                  </a:lnTo>
                  <a:lnTo>
                    <a:pt x="679" y="2919"/>
                  </a:lnTo>
                  <a:lnTo>
                    <a:pt x="719" y="2926"/>
                  </a:lnTo>
                  <a:lnTo>
                    <a:pt x="761" y="2931"/>
                  </a:lnTo>
                  <a:lnTo>
                    <a:pt x="802" y="2934"/>
                  </a:lnTo>
                  <a:lnTo>
                    <a:pt x="802" y="2936"/>
                  </a:lnTo>
                  <a:lnTo>
                    <a:pt x="4682" y="2936"/>
                  </a:lnTo>
                  <a:lnTo>
                    <a:pt x="4682" y="2933"/>
                  </a:lnTo>
                  <a:lnTo>
                    <a:pt x="4693" y="2934"/>
                  </a:lnTo>
                  <a:lnTo>
                    <a:pt x="4706" y="2936"/>
                  </a:lnTo>
                  <a:lnTo>
                    <a:pt x="4740" y="2936"/>
                  </a:lnTo>
                  <a:lnTo>
                    <a:pt x="4772" y="2933"/>
                  </a:lnTo>
                  <a:lnTo>
                    <a:pt x="4804" y="2928"/>
                  </a:lnTo>
                  <a:lnTo>
                    <a:pt x="4836" y="2922"/>
                  </a:lnTo>
                  <a:lnTo>
                    <a:pt x="4866" y="2915"/>
                  </a:lnTo>
                  <a:lnTo>
                    <a:pt x="4896" y="2907"/>
                  </a:lnTo>
                  <a:lnTo>
                    <a:pt x="4926" y="2898"/>
                  </a:lnTo>
                  <a:lnTo>
                    <a:pt x="4955" y="2886"/>
                  </a:lnTo>
                  <a:lnTo>
                    <a:pt x="4984" y="2873"/>
                  </a:lnTo>
                  <a:lnTo>
                    <a:pt x="5011" y="2859"/>
                  </a:lnTo>
                  <a:lnTo>
                    <a:pt x="5038" y="2843"/>
                  </a:lnTo>
                  <a:lnTo>
                    <a:pt x="5063" y="2827"/>
                  </a:lnTo>
                  <a:lnTo>
                    <a:pt x="5089" y="2809"/>
                  </a:lnTo>
                  <a:lnTo>
                    <a:pt x="5113" y="2790"/>
                  </a:lnTo>
                  <a:lnTo>
                    <a:pt x="5135" y="2770"/>
                  </a:lnTo>
                  <a:lnTo>
                    <a:pt x="5158" y="2748"/>
                  </a:lnTo>
                  <a:lnTo>
                    <a:pt x="5179" y="2727"/>
                  </a:lnTo>
                  <a:lnTo>
                    <a:pt x="5199" y="2703"/>
                  </a:lnTo>
                  <a:lnTo>
                    <a:pt x="5218" y="2680"/>
                  </a:lnTo>
                  <a:lnTo>
                    <a:pt x="5236" y="2655"/>
                  </a:lnTo>
                  <a:lnTo>
                    <a:pt x="5252" y="2629"/>
                  </a:lnTo>
                  <a:lnTo>
                    <a:pt x="5268" y="2602"/>
                  </a:lnTo>
                  <a:lnTo>
                    <a:pt x="5282" y="2574"/>
                  </a:lnTo>
                  <a:lnTo>
                    <a:pt x="5295" y="2546"/>
                  </a:lnTo>
                  <a:lnTo>
                    <a:pt x="5306" y="2517"/>
                  </a:lnTo>
                  <a:lnTo>
                    <a:pt x="5316" y="2488"/>
                  </a:lnTo>
                  <a:lnTo>
                    <a:pt x="5325" y="2457"/>
                  </a:lnTo>
                  <a:lnTo>
                    <a:pt x="5332" y="2426"/>
                  </a:lnTo>
                  <a:lnTo>
                    <a:pt x="5338" y="2394"/>
                  </a:lnTo>
                  <a:lnTo>
                    <a:pt x="5341" y="2362"/>
                  </a:lnTo>
                  <a:lnTo>
                    <a:pt x="5344" y="2330"/>
                  </a:lnTo>
                  <a:lnTo>
                    <a:pt x="5345" y="2297"/>
                  </a:lnTo>
                  <a:lnTo>
                    <a:pt x="5344" y="2265"/>
                  </a:lnTo>
                  <a:lnTo>
                    <a:pt x="5341" y="2233"/>
                  </a:lnTo>
                  <a:lnTo>
                    <a:pt x="5338" y="2203"/>
                  </a:lnTo>
                  <a:lnTo>
                    <a:pt x="5333" y="2172"/>
                  </a:lnTo>
                  <a:lnTo>
                    <a:pt x="5326" y="2141"/>
                  </a:lnTo>
                  <a:lnTo>
                    <a:pt x="5318" y="2111"/>
                  </a:lnTo>
                  <a:lnTo>
                    <a:pt x="5308" y="2083"/>
                  </a:lnTo>
                  <a:lnTo>
                    <a:pt x="5296" y="2054"/>
                  </a:lnTo>
                  <a:lnTo>
                    <a:pt x="5284" y="2026"/>
                  </a:lnTo>
                  <a:lnTo>
                    <a:pt x="5271" y="2000"/>
                  </a:lnTo>
                  <a:lnTo>
                    <a:pt x="5256" y="1974"/>
                  </a:lnTo>
                  <a:lnTo>
                    <a:pt x="5241" y="1948"/>
                  </a:lnTo>
                  <a:lnTo>
                    <a:pt x="5223" y="1923"/>
                  </a:lnTo>
                  <a:lnTo>
                    <a:pt x="5205" y="1899"/>
                  </a:lnTo>
                  <a:lnTo>
                    <a:pt x="5185" y="1877"/>
                  </a:lnTo>
                  <a:lnTo>
                    <a:pt x="5165" y="1854"/>
                  </a:lnTo>
                  <a:lnTo>
                    <a:pt x="5143" y="1834"/>
                  </a:lnTo>
                  <a:lnTo>
                    <a:pt x="5121" y="1814"/>
                  </a:lnTo>
                  <a:lnTo>
                    <a:pt x="5098" y="1795"/>
                  </a:lnTo>
                  <a:lnTo>
                    <a:pt x="5074" y="1777"/>
                  </a:lnTo>
                  <a:lnTo>
                    <a:pt x="5049" y="1761"/>
                  </a:lnTo>
                  <a:lnTo>
                    <a:pt x="5023" y="1745"/>
                  </a:lnTo>
                  <a:lnTo>
                    <a:pt x="4997" y="1731"/>
                  </a:lnTo>
                  <a:lnTo>
                    <a:pt x="4969" y="1717"/>
                  </a:lnTo>
                  <a:lnTo>
                    <a:pt x="4941" y="1706"/>
                  </a:lnTo>
                  <a:lnTo>
                    <a:pt x="4913" y="1696"/>
                  </a:lnTo>
                  <a:lnTo>
                    <a:pt x="4883" y="1686"/>
                  </a:lnTo>
                  <a:lnTo>
                    <a:pt x="4853" y="1678"/>
                  </a:lnTo>
                  <a:lnTo>
                    <a:pt x="4823" y="1672"/>
                  </a:lnTo>
                  <a:lnTo>
                    <a:pt x="4792" y="1667"/>
                  </a:lnTo>
                  <a:lnTo>
                    <a:pt x="4761" y="1664"/>
                  </a:lnTo>
                  <a:lnTo>
                    <a:pt x="4729" y="1661"/>
                  </a:lnTo>
                  <a:close/>
                </a:path>
              </a:pathLst>
            </a:custGeom>
            <a:solidFill>
              <a:schemeClr val="accent1"/>
            </a:solidFill>
            <a:ln>
              <a:noFill/>
            </a:ln>
          </p:spPr>
          <p:txBody>
            <a:bodyPr anchor="ctr">
              <a:scene3d>
                <a:camera prst="orthographicFront"/>
                <a:lightRig rig="threePt" dir="t"/>
              </a:scene3d>
              <a:sp3d>
                <a:contourClr>
                  <a:srgbClr val="FFFFFF"/>
                </a:contourClr>
              </a:sp3d>
            </a:bodyPr>
            <a:lstStyle/>
            <a:p>
              <a:pPr algn="ctr" defTabSz="685165" eaLnBrk="1" fontAlgn="auto" hangingPunct="1">
                <a:spcBef>
                  <a:spcPts val="0"/>
                </a:spcBef>
                <a:spcAft>
                  <a:spcPts val="0"/>
                </a:spcAft>
                <a:defRPr/>
              </a:pPr>
              <a:endParaRPr lang="zh-CN" altLang="en-US" sz="1400" dirty="0">
                <a:solidFill>
                  <a:srgbClr val="FFFFFF"/>
                </a:solidFill>
                <a:latin typeface="+mn-lt"/>
                <a:ea typeface="微软雅黑" panose="020B0503020204020204" pitchFamily="34" charset="-122"/>
              </a:endParaRPr>
            </a:p>
          </p:txBody>
        </p:sp>
        <p:sp>
          <p:nvSpPr>
            <p:cNvPr id="11" name="文本框 25"/>
            <p:cNvSpPr txBox="1">
              <a:spLocks noChangeArrowheads="1"/>
            </p:cNvSpPr>
            <p:nvPr/>
          </p:nvSpPr>
          <p:spPr bwMode="auto">
            <a:xfrm>
              <a:off x="4508346" y="864629"/>
              <a:ext cx="432912" cy="4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eaLnBrk="1" hangingPunct="1"/>
              <a:endParaRPr lang="zh-CN" altLang="en-US" sz="2800" dirty="0">
                <a:solidFill>
                  <a:schemeClr val="bg1"/>
                </a:solidFill>
                <a:cs typeface="Arial" panose="020B0604020202020204" pitchFamily="34" charset="0"/>
              </a:endParaRPr>
            </a:p>
          </p:txBody>
        </p:sp>
      </p:grpSp>
      <p:sp>
        <p:nvSpPr>
          <p:cNvPr id="2"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4" name="Rectangle 10"/>
          <p:cNvSpPr>
            <a:spLocks noChangeArrowheads="1"/>
          </p:cNvSpPr>
          <p:nvPr/>
        </p:nvSpPr>
        <p:spPr bwMode="auto">
          <a:xfrm>
            <a:off x="-533400" y="396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1200" b="0" i="0" u="none" strike="noStrike" cap="none" normalizeH="0" baseline="0">
                <a:ln>
                  <a:noFill/>
                </a:ln>
                <a:solidFill>
                  <a:schemeClr val="tx1"/>
                </a:solidFill>
                <a:effectLst/>
                <a:latin typeface="Calibri" panose="020F0502020204030204" pitchFamily="2" charset="0"/>
                <a:ea typeface="宋体" panose="02010600030101010101" pitchFamily="2" charset="-122"/>
                <a:cs typeface="宋体" panose="02010600030101010101" pitchFamily="2" charset="-122"/>
              </a:rPr>
              <a:t> </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5" name="Rectangle 11"/>
          <p:cNvSpPr>
            <a:spLocks noChangeArrowheads="1"/>
          </p:cNvSpPr>
          <p:nvPr/>
        </p:nvSpPr>
        <p:spPr bwMode="auto">
          <a:xfrm>
            <a:off x="-533400" y="7477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1000" b="0" i="0" u="none" strike="noStrike" cap="none" normalizeH="0" baseline="0">
                <a:ln>
                  <a:noFill/>
                </a:ln>
                <a:solidFill>
                  <a:schemeClr val="tx1"/>
                </a:solidFill>
                <a:effectLst/>
                <a:latin typeface="Calibri" panose="020F0502020204030204" pitchFamily="2" charset="0"/>
                <a:ea typeface="宋体" panose="02010600030101010101" pitchFamily="2" charset="-122"/>
                <a:cs typeface="Times New Roman" panose="02020603050405020304" pitchFamily="2" charset="0"/>
              </a:rPr>
              <a:t> </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6" name="Rectangle 12"/>
          <p:cNvSpPr>
            <a:spLocks noChangeArrowheads="1"/>
          </p:cNvSpPr>
          <p:nvPr/>
        </p:nvSpPr>
        <p:spPr bwMode="auto">
          <a:xfrm>
            <a:off x="-533400" y="110013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zh-CN" sz="1200" b="0" i="0" u="none" strike="noStrike" cap="none" normalizeH="0" baseline="0">
                <a:ln>
                  <a:noFill/>
                </a:ln>
                <a:solidFill>
                  <a:schemeClr val="tx1"/>
                </a:solidFill>
                <a:effectLst/>
                <a:latin typeface="Calibri" panose="020F0502020204030204" pitchFamily="2" charset="0"/>
                <a:ea typeface="宋体" panose="02010600030101010101" pitchFamily="2" charset="-122"/>
                <a:cs typeface="Times New Roman" panose="02020603050405020304" pitchFamily="2" charset="0"/>
              </a:rPr>
              <a:t> </a:t>
            </a:r>
            <a:endParaRPr kumimoji="0" lang="en-US" altLang="zh-CN" sz="1800" b="0" i="0" u="none" strike="noStrike" cap="none" normalizeH="0" baseline="0">
              <a:ln>
                <a:noFill/>
              </a:ln>
              <a:solidFill>
                <a:schemeClr val="tx1"/>
              </a:solidFill>
              <a:effectLst/>
              <a:latin typeface="Arial" panose="020B0604020202020204" pitchFamily="34" charset="0"/>
            </a:endParaRPr>
          </a:p>
        </p:txBody>
      </p:sp>
      <p:pic>
        <p:nvPicPr>
          <p:cNvPr id="20" name="图片 19"/>
          <p:cNvPicPr>
            <a:picLocks noChangeAspect="1"/>
          </p:cNvPicPr>
          <p:nvPr/>
        </p:nvPicPr>
        <p:blipFill>
          <a:blip r:embed="rId1"/>
          <a:stretch>
            <a:fillRect/>
          </a:stretch>
        </p:blipFill>
        <p:spPr>
          <a:xfrm>
            <a:off x="3360152" y="974090"/>
            <a:ext cx="2122657" cy="3830955"/>
          </a:xfrm>
          <a:prstGeom prst="rect">
            <a:avLst/>
          </a:prstGeom>
          <a:ln>
            <a:noFill/>
          </a:ln>
          <a:effectLst>
            <a:outerShdw blurRad="292100" dist="139700" dir="2700000" algn="tl" rotWithShape="0">
              <a:srgbClr val="333333">
                <a:alpha val="65000"/>
              </a:srgbClr>
            </a:outerShdw>
          </a:effectLst>
        </p:spPr>
      </p:pic>
      <p:pic>
        <p:nvPicPr>
          <p:cNvPr id="21" name="图片 20"/>
          <p:cNvPicPr>
            <a:picLocks noChangeAspect="1"/>
          </p:cNvPicPr>
          <p:nvPr/>
        </p:nvPicPr>
        <p:blipFill rotWithShape="1">
          <a:blip r:embed="rId2"/>
          <a:srcRect t="1278"/>
          <a:stretch>
            <a:fillRect/>
          </a:stretch>
        </p:blipFill>
        <p:spPr>
          <a:xfrm>
            <a:off x="6084168" y="974090"/>
            <a:ext cx="2122657" cy="3830955"/>
          </a:xfrm>
          <a:prstGeom prst="rect">
            <a:avLst/>
          </a:prstGeom>
          <a:ln>
            <a:noFill/>
          </a:ln>
          <a:effectLst>
            <a:outerShdw blurRad="292100" dist="139700" dir="2700000" algn="tl" rotWithShape="0">
              <a:srgbClr val="333333">
                <a:alpha val="65000"/>
              </a:srgbClr>
            </a:outerShdw>
          </a:effectLst>
        </p:spPr>
      </p:pic>
      <p:pic>
        <p:nvPicPr>
          <p:cNvPr id="43" name="图片 2"/>
          <p:cNvPicPr>
            <a:picLocks noChangeAspect="1"/>
          </p:cNvPicPr>
          <p:nvPr/>
        </p:nvPicPr>
        <p:blipFill>
          <a:blip r:embed="rId3"/>
          <a:stretch>
            <a:fillRect/>
          </a:stretch>
        </p:blipFill>
        <p:spPr>
          <a:xfrm>
            <a:off x="899795" y="868045"/>
            <a:ext cx="1815465" cy="3937000"/>
          </a:xfrm>
          <a:prstGeom prst="rect">
            <a:avLst/>
          </a:prstGeom>
          <a:ln>
            <a:noFill/>
          </a:ln>
          <a:effectLst>
            <a:outerShdw blurRad="292100" dist="139700" dir="2700000" algn="tl" rotWithShape="0">
              <a:srgbClr val="333333">
                <a:alpha val="65000"/>
              </a:srgbClr>
            </a:outerShdw>
          </a:effectLst>
        </p:spPr>
      </p:pic>
      <p:pic>
        <p:nvPicPr>
          <p:cNvPr id="3" name="图片 2"/>
          <p:cNvPicPr>
            <a:picLocks noChangeAspect="1"/>
          </p:cNvPicPr>
          <p:nvPr/>
        </p:nvPicPr>
        <p:blipFill>
          <a:blip r:embed="rId4"/>
          <a:srcRect t="25899"/>
          <a:stretch>
            <a:fillRect/>
          </a:stretch>
        </p:blipFill>
        <p:spPr>
          <a:xfrm>
            <a:off x="892810" y="1708150"/>
            <a:ext cx="1822450" cy="3182620"/>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79512" y="96328"/>
            <a:ext cx="2664296" cy="400110"/>
          </a:xfrm>
          <a:prstGeom prst="rect">
            <a:avLst/>
          </a:prstGeom>
          <a:noFill/>
        </p:spPr>
        <p:txBody>
          <a:bodyPr wrap="square" rtlCol="0">
            <a:spAutoFit/>
          </a:bodyPr>
          <a:lstStyle/>
          <a:p>
            <a:r>
              <a:rPr lang="zh-CN" altLang="en-US" sz="2000" dirty="0">
                <a:solidFill>
                  <a:schemeClr val="accent6">
                    <a:lumMod val="75000"/>
                  </a:schemeClr>
                </a:solidFill>
                <a:highlight>
                  <a:srgbClr val="C0C0C0"/>
                </a:highlight>
                <a:latin typeface="微软雅黑" panose="020B0503020204020204" pitchFamily="34" charset="-122"/>
                <a:ea typeface="微软雅黑" panose="020B0503020204020204" pitchFamily="34" charset="-122"/>
              </a:rPr>
              <a:t>视频：</a:t>
            </a:r>
            <a:endParaRPr lang="zh-CN" altLang="en-US" sz="2000" dirty="0">
              <a:solidFill>
                <a:schemeClr val="accent6">
                  <a:lumMod val="75000"/>
                </a:schemeClr>
              </a:solidFill>
              <a:highlight>
                <a:srgbClr val="C0C0C0"/>
              </a:highlight>
              <a:latin typeface="微软雅黑" panose="020B0503020204020204" pitchFamily="34" charset="-122"/>
              <a:ea typeface="微软雅黑" panose="020B0503020204020204" pitchFamily="34" charset="-122"/>
            </a:endParaRPr>
          </a:p>
        </p:txBody>
      </p:sp>
      <p:pic>
        <p:nvPicPr>
          <p:cNvPr id="2" name="图片 1" descr="394BC7A753D304AE90F0B16DC1193412"/>
          <p:cNvPicPr>
            <a:picLocks noChangeAspect="1"/>
          </p:cNvPicPr>
          <p:nvPr/>
        </p:nvPicPr>
        <p:blipFill>
          <a:blip r:embed="rId1"/>
          <a:stretch>
            <a:fillRect/>
          </a:stretch>
        </p:blipFill>
        <p:spPr>
          <a:xfrm>
            <a:off x="1331640" y="656251"/>
            <a:ext cx="2392370" cy="4097744"/>
          </a:xfrm>
          <a:prstGeom prst="rect">
            <a:avLst/>
          </a:prstGeom>
          <a:ln>
            <a:noFill/>
          </a:ln>
          <a:effectLst>
            <a:outerShdw blurRad="292100" dist="139700" dir="2700000" algn="tl" rotWithShape="0">
              <a:srgbClr val="333333">
                <a:alpha val="65000"/>
              </a:srgbClr>
            </a:outerShdw>
          </a:effectLst>
        </p:spPr>
      </p:pic>
      <p:pic>
        <p:nvPicPr>
          <p:cNvPr id="11" name="图片 10" descr="FBD03D31D1D0ABD8F688DFF8ED351FBB"/>
          <p:cNvPicPr>
            <a:picLocks noChangeAspect="1"/>
          </p:cNvPicPr>
          <p:nvPr/>
        </p:nvPicPr>
        <p:blipFill>
          <a:blip r:embed="rId2"/>
          <a:stretch>
            <a:fillRect/>
          </a:stretch>
        </p:blipFill>
        <p:spPr>
          <a:xfrm>
            <a:off x="4211960" y="690393"/>
            <a:ext cx="3343623" cy="1881357"/>
          </a:xfrm>
          <a:prstGeom prst="rect">
            <a:avLst/>
          </a:prstGeom>
          <a:ln>
            <a:noFill/>
          </a:ln>
          <a:effectLst>
            <a:outerShdw blurRad="292100" dist="139700" dir="2700000" algn="tl" rotWithShape="0">
              <a:srgbClr val="333333">
                <a:alpha val="65000"/>
              </a:srgbClr>
            </a:outerShdw>
          </a:effectLst>
        </p:spPr>
      </p:pic>
      <p:pic>
        <p:nvPicPr>
          <p:cNvPr id="4" name="图片 3" descr="14A995F4ADE09F41E5BB5CD268B75D28"/>
          <p:cNvPicPr>
            <a:picLocks noChangeAspect="1"/>
          </p:cNvPicPr>
          <p:nvPr/>
        </p:nvPicPr>
        <p:blipFill>
          <a:blip r:embed="rId3"/>
          <a:stretch>
            <a:fillRect/>
          </a:stretch>
        </p:blipFill>
        <p:spPr>
          <a:xfrm>
            <a:off x="4211960" y="2844057"/>
            <a:ext cx="3346658" cy="1878891"/>
          </a:xfrm>
          <a:prstGeom prst="rect">
            <a:avLst/>
          </a:prstGeom>
          <a:ln>
            <a:noFill/>
          </a:ln>
          <a:effectLst>
            <a:outerShdw blurRad="292100" dist="139700" dir="2700000" algn="tl" rotWithShape="0">
              <a:srgbClr val="333333">
                <a:alpha val="65000"/>
              </a:srgbClr>
            </a:outerShdw>
          </a:effectLst>
        </p:spPr>
      </p:pic>
      <p:sp>
        <p:nvSpPr>
          <p:cNvPr id="8" name="矩形 7"/>
          <p:cNvSpPr/>
          <p:nvPr/>
        </p:nvSpPr>
        <p:spPr>
          <a:xfrm>
            <a:off x="7236296" y="2299443"/>
            <a:ext cx="288032" cy="272307"/>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1115616" y="111717"/>
            <a:ext cx="5317941" cy="369332"/>
          </a:xfrm>
          <a:prstGeom prst="rect">
            <a:avLst/>
          </a:prstGeom>
          <a:noFill/>
        </p:spPr>
        <p:txBody>
          <a:bodyPr wrap="square" rtlCol="0">
            <a:spAutoFit/>
          </a:bodyPr>
          <a:lstStyle/>
          <a:p>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如有黑屏情况，点击右下角标清按钮，切换成公网</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pull dir="d"/>
      </p:transition>
    </mc:Choice>
    <mc:Fallback>
      <p:transition spd="med" advTm="0">
        <p:pull di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 calcmode="lin" valueType="num">
                                      <p:cBhvr>
                                        <p:cTn id="9" dur="10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2F71617D5F93ACACFB509E2B6DEB2EE7"/>
          <p:cNvPicPr>
            <a:picLocks noChangeAspect="1"/>
          </p:cNvPicPr>
          <p:nvPr/>
        </p:nvPicPr>
        <p:blipFill>
          <a:blip r:embed="rId1"/>
          <a:stretch>
            <a:fillRect/>
          </a:stretch>
        </p:blipFill>
        <p:spPr>
          <a:xfrm>
            <a:off x="683568" y="755015"/>
            <a:ext cx="2258060" cy="3890010"/>
          </a:xfrm>
          <a:prstGeom prst="rect">
            <a:avLst/>
          </a:prstGeom>
          <a:ln>
            <a:noFill/>
          </a:ln>
          <a:effectLst>
            <a:outerShdw blurRad="292100" dist="139700" dir="2700000" algn="tl" rotWithShape="0">
              <a:srgbClr val="333333">
                <a:alpha val="65000"/>
              </a:srgbClr>
            </a:outerShdw>
          </a:effectLst>
        </p:spPr>
      </p:pic>
      <p:sp>
        <p:nvSpPr>
          <p:cNvPr id="3" name="文本框 2"/>
          <p:cNvSpPr txBox="1"/>
          <p:nvPr/>
        </p:nvSpPr>
        <p:spPr>
          <a:xfrm>
            <a:off x="179512" y="96328"/>
            <a:ext cx="2664296" cy="400110"/>
          </a:xfrm>
          <a:prstGeom prst="rect">
            <a:avLst/>
          </a:prstGeom>
          <a:noFill/>
        </p:spPr>
        <p:txBody>
          <a:bodyPr wrap="square" rtlCol="0">
            <a:spAutoFit/>
          </a:bodyPr>
          <a:lstStyle/>
          <a:p>
            <a:r>
              <a:rPr lang="zh-CN" altLang="en-US" sz="2000" dirty="0">
                <a:solidFill>
                  <a:schemeClr val="accent6">
                    <a:lumMod val="75000"/>
                  </a:schemeClr>
                </a:solidFill>
                <a:highlight>
                  <a:srgbClr val="C0C0C0"/>
                </a:highlight>
                <a:latin typeface="微软雅黑" panose="020B0503020204020204" pitchFamily="34" charset="-122"/>
                <a:ea typeface="微软雅黑" panose="020B0503020204020204" pitchFamily="34" charset="-122"/>
              </a:rPr>
              <a:t>章节测验：</a:t>
            </a:r>
            <a:endParaRPr lang="zh-CN" altLang="en-US" sz="2000" dirty="0">
              <a:solidFill>
                <a:schemeClr val="accent6">
                  <a:lumMod val="75000"/>
                </a:schemeClr>
              </a:solidFill>
              <a:highlight>
                <a:srgbClr val="C0C0C0"/>
              </a:highlight>
              <a:latin typeface="微软雅黑" panose="020B0503020204020204" pitchFamily="34" charset="-122"/>
              <a:ea typeface="微软雅黑" panose="020B0503020204020204" pitchFamily="34" charset="-122"/>
            </a:endParaRPr>
          </a:p>
        </p:txBody>
      </p:sp>
      <p:pic>
        <p:nvPicPr>
          <p:cNvPr id="13" name="图片 12" descr="88CF1E04E1517609569E79DBE6A81FA9"/>
          <p:cNvPicPr>
            <a:picLocks noChangeAspect="1"/>
          </p:cNvPicPr>
          <p:nvPr/>
        </p:nvPicPr>
        <p:blipFill>
          <a:blip r:embed="rId2"/>
          <a:stretch>
            <a:fillRect/>
          </a:stretch>
        </p:blipFill>
        <p:spPr>
          <a:xfrm>
            <a:off x="3347864" y="755015"/>
            <a:ext cx="2264481" cy="3890010"/>
          </a:xfrm>
          <a:prstGeom prst="rect">
            <a:avLst/>
          </a:prstGeom>
          <a:ln>
            <a:noFill/>
          </a:ln>
          <a:effectLst>
            <a:outerShdw blurRad="292100" dist="139700" dir="2700000" algn="tl" rotWithShape="0">
              <a:srgbClr val="333333">
                <a:alpha val="65000"/>
              </a:srgbClr>
            </a:outerShdw>
          </a:effectLst>
        </p:spPr>
      </p:pic>
      <p:sp>
        <p:nvSpPr>
          <p:cNvPr id="16" name="矩形 15"/>
          <p:cNvSpPr/>
          <p:nvPr/>
        </p:nvSpPr>
        <p:spPr>
          <a:xfrm>
            <a:off x="2051685" y="1203598"/>
            <a:ext cx="648107" cy="360040"/>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TextBox 43      (向天歌演示原创作品：www.TopPPT.cn)"/>
          <p:cNvSpPr txBox="1">
            <a:spLocks noChangeArrowheads="1"/>
          </p:cNvSpPr>
          <p:nvPr/>
        </p:nvSpPr>
        <p:spPr bwMode="auto">
          <a:xfrm>
            <a:off x="5940152" y="843558"/>
            <a:ext cx="2787650" cy="3609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2"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2"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2"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2"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2"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2"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2"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2"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2" charset="0"/>
                <a:ea typeface="宋体" panose="02010600030101010101" pitchFamily="2" charset="-122"/>
              </a:defRPr>
            </a:lvl9pPr>
          </a:lstStyle>
          <a:p>
            <a:pPr marL="285750" indent="-285750" algn="l">
              <a:lnSpc>
                <a:spcPct val="150000"/>
              </a:lnSpc>
              <a:buClrTx/>
              <a:buSzTx/>
              <a:buFont typeface="Wingdings" panose="05000000000000000000" charset="0"/>
              <a:buChar char="u"/>
            </a:pPr>
            <a:r>
              <a:rPr lang="zh-CN" altLang="en-US" sz="1400" dirty="0">
                <a:solidFill>
                  <a:schemeClr val="tx1"/>
                </a:solidFill>
                <a:latin typeface="微软雅黑" panose="020B0503020204020204" pitchFamily="34" charset="-122"/>
                <a:ea typeface="微软雅黑" panose="020B0503020204020204" pitchFamily="34" charset="-122"/>
                <a:sym typeface="Arial" panose="020B0604020202020204" pitchFamily="34" charset="0"/>
              </a:rPr>
              <a:t>章节测验一旦提交无法更改。</a:t>
            </a:r>
            <a:endParaRPr lang="zh-CN" altLang="en-US" sz="1400" dirty="0">
              <a:solidFill>
                <a:schemeClr val="tx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50000"/>
              </a:lnSpc>
              <a:buClrTx/>
              <a:buSzTx/>
              <a:buFont typeface="Wingdings" panose="05000000000000000000" charset="0"/>
              <a:buChar char="u"/>
            </a:pPr>
            <a:r>
              <a:rPr lang="zh-CN" altLang="en-US" sz="1400" dirty="0">
                <a:solidFill>
                  <a:schemeClr val="tx1"/>
                </a:solidFill>
                <a:latin typeface="微软雅黑" panose="020B0503020204020204" pitchFamily="34" charset="-122"/>
                <a:ea typeface="微软雅黑" panose="020B0503020204020204" pitchFamily="34" charset="-122"/>
                <a:sym typeface="Arial" panose="020B0604020202020204" pitchFamily="34" charset="0"/>
              </a:rPr>
              <a:t>【暂时保存】只是保存当前完成的选项，不是提交作业，如果只保存不提交的话，是没有测验成绩的。</a:t>
            </a:r>
            <a:endParaRPr kumimoji="0" lang="zh-CN" altLang="en-US" sz="1400" dirty="0">
              <a:solidFill>
                <a:schemeClr val="tx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50000"/>
              </a:lnSpc>
              <a:buClrTx/>
              <a:buSzTx/>
              <a:buFont typeface="Wingdings" panose="05000000000000000000" charset="0"/>
              <a:buChar char="u"/>
            </a:pPr>
            <a:r>
              <a:rPr lang="zh-CN" altLang="en-US" sz="1400" dirty="0">
                <a:solidFill>
                  <a:schemeClr val="tx1"/>
                </a:solidFill>
                <a:latin typeface="微软雅黑" panose="020B0503020204020204" pitchFamily="34" charset="-122"/>
                <a:ea typeface="微软雅黑" panose="020B0503020204020204" pitchFamily="34" charset="-122"/>
                <a:sym typeface="Arial" panose="020B0604020202020204" pitchFamily="34" charset="0"/>
              </a:rPr>
              <a:t>章节测验提交不成功的话，建议换个网络重新尝试提交。</a:t>
            </a:r>
            <a:endParaRPr lang="zh-CN" altLang="en-US" sz="1400" dirty="0">
              <a:solidFill>
                <a:schemeClr val="tx1"/>
              </a:solidFill>
              <a:latin typeface="微软雅黑" panose="020B0503020204020204" pitchFamily="34" charset="-122"/>
              <a:ea typeface="微软雅黑" panose="020B0503020204020204" pitchFamily="34" charset="-122"/>
            </a:endParaRPr>
          </a:p>
          <a:p>
            <a:pPr marL="285750" indent="-285750" algn="l">
              <a:lnSpc>
                <a:spcPct val="150000"/>
              </a:lnSpc>
              <a:buClrTx/>
              <a:buSzTx/>
              <a:buFont typeface="Wingdings" panose="05000000000000000000" charset="0"/>
              <a:buChar char="u"/>
            </a:pPr>
            <a:r>
              <a:rPr lang="zh-CN" altLang="en-US" sz="1400" dirty="0">
                <a:solidFill>
                  <a:schemeClr val="tx1"/>
                </a:solidFill>
                <a:latin typeface="微软雅黑" panose="020B0503020204020204" pitchFamily="34" charset="-122"/>
                <a:ea typeface="微软雅黑" panose="020B0503020204020204" pitchFamily="34" charset="-122"/>
                <a:sym typeface="+mn-ea"/>
              </a:rPr>
              <a:t>答案在视频中都有提及，请认真观看视频。</a:t>
            </a:r>
            <a:endParaRPr lang="zh-CN" altLang="en-US" sz="1400" dirty="0">
              <a:solidFill>
                <a:schemeClr val="tx1"/>
              </a:solidFill>
              <a:latin typeface="微软雅黑" panose="020B0503020204020204" pitchFamily="34" charset="-122"/>
              <a:ea typeface="微软雅黑" panose="020B0503020204020204" pitchFamily="34" charset="-122"/>
              <a:sym typeface="+mn-ea"/>
            </a:endParaRPr>
          </a:p>
          <a:p>
            <a:pPr marL="285750" indent="-285750" algn="l">
              <a:lnSpc>
                <a:spcPct val="150000"/>
              </a:lnSpc>
              <a:buClrTx/>
              <a:buSzTx/>
              <a:buFont typeface="Wingdings" panose="05000000000000000000" charset="0"/>
              <a:buChar char="u"/>
            </a:pPr>
            <a:r>
              <a:rPr lang="zh-CN" altLang="en-US" sz="1400" dirty="0">
                <a:solidFill>
                  <a:schemeClr val="tx1"/>
                </a:solidFill>
                <a:latin typeface="微软雅黑" panose="020B0503020204020204" pitchFamily="34" charset="-122"/>
                <a:ea typeface="微软雅黑" panose="020B0503020204020204" pitchFamily="34" charset="-122"/>
              </a:rPr>
              <a:t>提交后请等待提交成功，任务点变绿再退出。</a:t>
            </a:r>
            <a:endParaRPr lang="zh-CN" altLang="en-US" sz="1400"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strips dir="ru"/>
      </p:transition>
    </mc:Choice>
    <mc:Fallback>
      <p:transition spd="med" advTm="0">
        <p:strips dir="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 calcmode="lin" valueType="num">
                                      <p:cBhvr>
                                        <p:cTn id="9" dur="10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0"/>
          <p:cNvSpPr txBox="1">
            <a:spLocks noChangeArrowheads="1"/>
          </p:cNvSpPr>
          <p:nvPr/>
        </p:nvSpPr>
        <p:spPr bwMode="auto">
          <a:xfrm>
            <a:off x="1116012" y="277878"/>
            <a:ext cx="5853460" cy="507365"/>
          </a:xfrm>
          <a:prstGeom prst="rect">
            <a:avLst/>
          </a:prstGeom>
          <a:noFill/>
          <a:ln w="9525">
            <a:noFill/>
            <a:miter lim="800000"/>
          </a:ln>
        </p:spPr>
        <p:txBody>
          <a:bodyPr wrap="square" lIns="45720" tIns="22860" rIns="45720" bIns="22860">
            <a:spAutoFit/>
          </a:bodyPr>
          <a:lstStyle/>
          <a:p>
            <a:pPr defTabSz="1087755" eaLnBrk="1" fontAlgn="auto" hangingPunct="1">
              <a:lnSpc>
                <a:spcPct val="150000"/>
              </a:lnSpc>
              <a:spcBef>
                <a:spcPts val="0"/>
              </a:spcBef>
              <a:spcAft>
                <a:spcPts val="0"/>
              </a:spcAft>
              <a:defRPr/>
            </a:pPr>
            <a:r>
              <a:rPr lang="zh-CN" altLang="en-US" sz="2000" b="1" dirty="0">
                <a:solidFill>
                  <a:srgbClr val="E5472E"/>
                </a:solidFill>
                <a:latin typeface="微软雅黑" panose="020B0503020204020204" pitchFamily="34" charset="-122"/>
                <a:ea typeface="微软雅黑" panose="020B0503020204020204" pitchFamily="34" charset="-122"/>
              </a:rPr>
              <a:t>第五步：查看学习进度和当前得分</a:t>
            </a:r>
            <a:endParaRPr lang="zh-CN" altLang="en-US" sz="2000" b="1" dirty="0">
              <a:solidFill>
                <a:srgbClr val="E5472E"/>
              </a:solidFill>
              <a:latin typeface="微软雅黑" panose="020B0503020204020204" pitchFamily="34" charset="-122"/>
              <a:ea typeface="微软雅黑" panose="020B0503020204020204" pitchFamily="34" charset="-122"/>
            </a:endParaRPr>
          </a:p>
        </p:txBody>
      </p:sp>
      <p:grpSp>
        <p:nvGrpSpPr>
          <p:cNvPr id="8" name="组合 7"/>
          <p:cNvGrpSpPr/>
          <p:nvPr/>
        </p:nvGrpSpPr>
        <p:grpSpPr bwMode="auto">
          <a:xfrm>
            <a:off x="252315" y="306657"/>
            <a:ext cx="815975" cy="522287"/>
            <a:chOff x="4353620" y="864629"/>
            <a:chExt cx="742365" cy="476312"/>
          </a:xfrm>
        </p:grpSpPr>
        <p:sp>
          <p:nvSpPr>
            <p:cNvPr id="10" name="KSO_Shape"/>
            <p:cNvSpPr/>
            <p:nvPr/>
          </p:nvSpPr>
          <p:spPr bwMode="auto">
            <a:xfrm>
              <a:off x="4353620" y="866076"/>
              <a:ext cx="742365" cy="408268"/>
            </a:xfrm>
            <a:custGeom>
              <a:avLst/>
              <a:gdLst>
                <a:gd name="T0" fmla="*/ 2147483646 w 5345"/>
                <a:gd name="T1" fmla="*/ 2147483646 h 2936"/>
                <a:gd name="T2" fmla="*/ 2147483646 w 5345"/>
                <a:gd name="T3" fmla="*/ 2147483646 h 2936"/>
                <a:gd name="T4" fmla="*/ 2147483646 w 5345"/>
                <a:gd name="T5" fmla="*/ 2147483646 h 2936"/>
                <a:gd name="T6" fmla="*/ 2147483646 w 5345"/>
                <a:gd name="T7" fmla="*/ 2147483646 h 2936"/>
                <a:gd name="T8" fmla="*/ 2147483646 w 5345"/>
                <a:gd name="T9" fmla="*/ 2147483646 h 2936"/>
                <a:gd name="T10" fmla="*/ 2147483646 w 5345"/>
                <a:gd name="T11" fmla="*/ 2147483646 h 2936"/>
                <a:gd name="T12" fmla="*/ 2147483646 w 5345"/>
                <a:gd name="T13" fmla="*/ 2147483646 h 2936"/>
                <a:gd name="T14" fmla="*/ 2147483646 w 5345"/>
                <a:gd name="T15" fmla="*/ 2147483646 h 2936"/>
                <a:gd name="T16" fmla="*/ 2147483646 w 5345"/>
                <a:gd name="T17" fmla="*/ 2147483646 h 2936"/>
                <a:gd name="T18" fmla="*/ 2147483646 w 5345"/>
                <a:gd name="T19" fmla="*/ 2147483646 h 2936"/>
                <a:gd name="T20" fmla="*/ 2147483646 w 5345"/>
                <a:gd name="T21" fmla="*/ 2147483646 h 2936"/>
                <a:gd name="T22" fmla="*/ 2147483646 w 5345"/>
                <a:gd name="T23" fmla="*/ 2147483646 h 2936"/>
                <a:gd name="T24" fmla="*/ 2147483646 w 5345"/>
                <a:gd name="T25" fmla="*/ 2147483646 h 2936"/>
                <a:gd name="T26" fmla="*/ 2147483646 w 5345"/>
                <a:gd name="T27" fmla="*/ 2147483646 h 2936"/>
                <a:gd name="T28" fmla="*/ 2147483646 w 5345"/>
                <a:gd name="T29" fmla="*/ 2147483646 h 2936"/>
                <a:gd name="T30" fmla="*/ 2147483646 w 5345"/>
                <a:gd name="T31" fmla="*/ 772639970 h 2936"/>
                <a:gd name="T32" fmla="*/ 2147483646 w 5345"/>
                <a:gd name="T33" fmla="*/ 0 h 2936"/>
                <a:gd name="T34" fmla="*/ 2147483646 w 5345"/>
                <a:gd name="T35" fmla="*/ 363587807 h 2936"/>
                <a:gd name="T36" fmla="*/ 2147483646 w 5345"/>
                <a:gd name="T37" fmla="*/ 2147483646 h 2936"/>
                <a:gd name="T38" fmla="*/ 2147483646 w 5345"/>
                <a:gd name="T39" fmla="*/ 2147483646 h 2936"/>
                <a:gd name="T40" fmla="*/ 2147483646 w 5345"/>
                <a:gd name="T41" fmla="*/ 2147483646 h 2936"/>
                <a:gd name="T42" fmla="*/ 2147483646 w 5345"/>
                <a:gd name="T43" fmla="*/ 2147483646 h 2936"/>
                <a:gd name="T44" fmla="*/ 2147483646 w 5345"/>
                <a:gd name="T45" fmla="*/ 2147483646 h 2936"/>
                <a:gd name="T46" fmla="*/ 2147483646 w 5345"/>
                <a:gd name="T47" fmla="*/ 2147483646 h 2936"/>
                <a:gd name="T48" fmla="*/ 2147483646 w 5345"/>
                <a:gd name="T49" fmla="*/ 2147483646 h 2936"/>
                <a:gd name="T50" fmla="*/ 2147483646 w 5345"/>
                <a:gd name="T51" fmla="*/ 2147483646 h 2936"/>
                <a:gd name="T52" fmla="*/ 2147483646 w 5345"/>
                <a:gd name="T53" fmla="*/ 2147483646 h 2936"/>
                <a:gd name="T54" fmla="*/ 2147483646 w 5345"/>
                <a:gd name="T55" fmla="*/ 2147483646 h 2936"/>
                <a:gd name="T56" fmla="*/ 2147483646 w 5345"/>
                <a:gd name="T57" fmla="*/ 2147483646 h 2936"/>
                <a:gd name="T58" fmla="*/ 2147483646 w 5345"/>
                <a:gd name="T59" fmla="*/ 2147483646 h 2936"/>
                <a:gd name="T60" fmla="*/ 2147483646 w 5345"/>
                <a:gd name="T61" fmla="*/ 2147483646 h 2936"/>
                <a:gd name="T62" fmla="*/ 452722804 w 5345"/>
                <a:gd name="T63" fmla="*/ 2147483646 h 2936"/>
                <a:gd name="T64" fmla="*/ 90570008 w 5345"/>
                <a:gd name="T65" fmla="*/ 2147483646 h 2936"/>
                <a:gd name="T66" fmla="*/ 1629877726 w 5345"/>
                <a:gd name="T67" fmla="*/ 2147483646 h 2936"/>
                <a:gd name="T68" fmla="*/ 2147483646 w 5345"/>
                <a:gd name="T69" fmla="*/ 2147483646 h 2936"/>
                <a:gd name="T70" fmla="*/ 2147483646 w 5345"/>
                <a:gd name="T71" fmla="*/ 2147483646 h 2936"/>
                <a:gd name="T72" fmla="*/ 2147483646 w 5345"/>
                <a:gd name="T73" fmla="*/ 2147483646 h 2936"/>
                <a:gd name="T74" fmla="*/ 2147483646 w 5345"/>
                <a:gd name="T75" fmla="*/ 2147483646 h 2936"/>
                <a:gd name="T76" fmla="*/ 2147483646 w 5345"/>
                <a:gd name="T77" fmla="*/ 2147483646 h 2936"/>
                <a:gd name="T78" fmla="*/ 2147483646 w 5345"/>
                <a:gd name="T79" fmla="*/ 2147483646 h 2936"/>
                <a:gd name="T80" fmla="*/ 2147483646 w 5345"/>
                <a:gd name="T81" fmla="*/ 2147483646 h 2936"/>
                <a:gd name="T82" fmla="*/ 2147483646 w 5345"/>
                <a:gd name="T83" fmla="*/ 2147483646 h 2936"/>
                <a:gd name="T84" fmla="*/ 2147483646 w 5345"/>
                <a:gd name="T85" fmla="*/ 2147483646 h 2936"/>
                <a:gd name="T86" fmla="*/ 2147483646 w 5345"/>
                <a:gd name="T87" fmla="*/ 2147483646 h 2936"/>
                <a:gd name="T88" fmla="*/ 2147483646 w 5345"/>
                <a:gd name="T89" fmla="*/ 2147483646 h 2936"/>
                <a:gd name="T90" fmla="*/ 2147483646 w 5345"/>
                <a:gd name="T91" fmla="*/ 2147483646 h 2936"/>
                <a:gd name="T92" fmla="*/ 2147483646 w 5345"/>
                <a:gd name="T93" fmla="*/ 2147483646 h 2936"/>
                <a:gd name="T94" fmla="*/ 2147483646 w 5345"/>
                <a:gd name="T95" fmla="*/ 2147483646 h 2936"/>
                <a:gd name="T96" fmla="*/ 2147483646 w 5345"/>
                <a:gd name="T97" fmla="*/ 2147483646 h 2936"/>
                <a:gd name="T98" fmla="*/ 2147483646 w 5345"/>
                <a:gd name="T99" fmla="*/ 2147483646 h 2936"/>
                <a:gd name="T100" fmla="*/ 2147483646 w 5345"/>
                <a:gd name="T101" fmla="*/ 2147483646 h 2936"/>
                <a:gd name="T102" fmla="*/ 2147483646 w 5345"/>
                <a:gd name="T103" fmla="*/ 2147483646 h 2936"/>
                <a:gd name="T104" fmla="*/ 2147483646 w 5345"/>
                <a:gd name="T105" fmla="*/ 2147483646 h 29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345" h="2936">
                  <a:moveTo>
                    <a:pt x="4729" y="1661"/>
                  </a:moveTo>
                  <a:lnTo>
                    <a:pt x="4729" y="1661"/>
                  </a:lnTo>
                  <a:lnTo>
                    <a:pt x="4723" y="1609"/>
                  </a:lnTo>
                  <a:lnTo>
                    <a:pt x="4716" y="1558"/>
                  </a:lnTo>
                  <a:lnTo>
                    <a:pt x="4706" y="1507"/>
                  </a:lnTo>
                  <a:lnTo>
                    <a:pt x="4693" y="1458"/>
                  </a:lnTo>
                  <a:lnTo>
                    <a:pt x="4679" y="1409"/>
                  </a:lnTo>
                  <a:lnTo>
                    <a:pt x="4663" y="1361"/>
                  </a:lnTo>
                  <a:lnTo>
                    <a:pt x="4644" y="1314"/>
                  </a:lnTo>
                  <a:lnTo>
                    <a:pt x="4622" y="1268"/>
                  </a:lnTo>
                  <a:lnTo>
                    <a:pt x="4600" y="1223"/>
                  </a:lnTo>
                  <a:lnTo>
                    <a:pt x="4575" y="1181"/>
                  </a:lnTo>
                  <a:lnTo>
                    <a:pt x="4548" y="1138"/>
                  </a:lnTo>
                  <a:lnTo>
                    <a:pt x="4519" y="1098"/>
                  </a:lnTo>
                  <a:lnTo>
                    <a:pt x="4489" y="1059"/>
                  </a:lnTo>
                  <a:lnTo>
                    <a:pt x="4457" y="1021"/>
                  </a:lnTo>
                  <a:lnTo>
                    <a:pt x="4422" y="984"/>
                  </a:lnTo>
                  <a:lnTo>
                    <a:pt x="4387" y="950"/>
                  </a:lnTo>
                  <a:lnTo>
                    <a:pt x="4350" y="917"/>
                  </a:lnTo>
                  <a:lnTo>
                    <a:pt x="4312" y="886"/>
                  </a:lnTo>
                  <a:lnTo>
                    <a:pt x="4272" y="856"/>
                  </a:lnTo>
                  <a:lnTo>
                    <a:pt x="4230" y="828"/>
                  </a:lnTo>
                  <a:lnTo>
                    <a:pt x="4188" y="802"/>
                  </a:lnTo>
                  <a:lnTo>
                    <a:pt x="4144" y="778"/>
                  </a:lnTo>
                  <a:lnTo>
                    <a:pt x="4099" y="757"/>
                  </a:lnTo>
                  <a:lnTo>
                    <a:pt x="4053" y="737"/>
                  </a:lnTo>
                  <a:lnTo>
                    <a:pt x="4005" y="719"/>
                  </a:lnTo>
                  <a:lnTo>
                    <a:pt x="3957" y="703"/>
                  </a:lnTo>
                  <a:lnTo>
                    <a:pt x="3907" y="689"/>
                  </a:lnTo>
                  <a:lnTo>
                    <a:pt x="3857" y="679"/>
                  </a:lnTo>
                  <a:lnTo>
                    <a:pt x="3806" y="670"/>
                  </a:lnTo>
                  <a:lnTo>
                    <a:pt x="3754" y="663"/>
                  </a:lnTo>
                  <a:lnTo>
                    <a:pt x="3701" y="660"/>
                  </a:lnTo>
                  <a:lnTo>
                    <a:pt x="3648" y="658"/>
                  </a:lnTo>
                  <a:lnTo>
                    <a:pt x="3608" y="660"/>
                  </a:lnTo>
                  <a:lnTo>
                    <a:pt x="3566" y="661"/>
                  </a:lnTo>
                  <a:lnTo>
                    <a:pt x="3526" y="665"/>
                  </a:lnTo>
                  <a:lnTo>
                    <a:pt x="3486" y="670"/>
                  </a:lnTo>
                  <a:lnTo>
                    <a:pt x="3446" y="677"/>
                  </a:lnTo>
                  <a:lnTo>
                    <a:pt x="3407" y="686"/>
                  </a:lnTo>
                  <a:lnTo>
                    <a:pt x="3368" y="695"/>
                  </a:lnTo>
                  <a:lnTo>
                    <a:pt x="3330" y="706"/>
                  </a:lnTo>
                  <a:lnTo>
                    <a:pt x="3294" y="718"/>
                  </a:lnTo>
                  <a:lnTo>
                    <a:pt x="3257" y="732"/>
                  </a:lnTo>
                  <a:lnTo>
                    <a:pt x="3220" y="746"/>
                  </a:lnTo>
                  <a:lnTo>
                    <a:pt x="3185" y="763"/>
                  </a:lnTo>
                  <a:lnTo>
                    <a:pt x="3150" y="779"/>
                  </a:lnTo>
                  <a:lnTo>
                    <a:pt x="3116" y="798"/>
                  </a:lnTo>
                  <a:lnTo>
                    <a:pt x="3083" y="817"/>
                  </a:lnTo>
                  <a:lnTo>
                    <a:pt x="3050" y="838"/>
                  </a:lnTo>
                  <a:lnTo>
                    <a:pt x="3038" y="793"/>
                  </a:lnTo>
                  <a:lnTo>
                    <a:pt x="3024" y="750"/>
                  </a:lnTo>
                  <a:lnTo>
                    <a:pt x="3007" y="707"/>
                  </a:lnTo>
                  <a:lnTo>
                    <a:pt x="2989" y="664"/>
                  </a:lnTo>
                  <a:lnTo>
                    <a:pt x="2970" y="623"/>
                  </a:lnTo>
                  <a:lnTo>
                    <a:pt x="2949" y="583"/>
                  </a:lnTo>
                  <a:lnTo>
                    <a:pt x="2927" y="542"/>
                  </a:lnTo>
                  <a:lnTo>
                    <a:pt x="2903" y="504"/>
                  </a:lnTo>
                  <a:lnTo>
                    <a:pt x="2877" y="467"/>
                  </a:lnTo>
                  <a:lnTo>
                    <a:pt x="2850" y="430"/>
                  </a:lnTo>
                  <a:lnTo>
                    <a:pt x="2821" y="396"/>
                  </a:lnTo>
                  <a:lnTo>
                    <a:pt x="2792" y="361"/>
                  </a:lnTo>
                  <a:lnTo>
                    <a:pt x="2761" y="329"/>
                  </a:lnTo>
                  <a:lnTo>
                    <a:pt x="2728" y="297"/>
                  </a:lnTo>
                  <a:lnTo>
                    <a:pt x="2694" y="268"/>
                  </a:lnTo>
                  <a:lnTo>
                    <a:pt x="2659" y="238"/>
                  </a:lnTo>
                  <a:lnTo>
                    <a:pt x="2623" y="211"/>
                  </a:lnTo>
                  <a:lnTo>
                    <a:pt x="2586" y="185"/>
                  </a:lnTo>
                  <a:lnTo>
                    <a:pt x="2548" y="161"/>
                  </a:lnTo>
                  <a:lnTo>
                    <a:pt x="2509" y="139"/>
                  </a:lnTo>
                  <a:lnTo>
                    <a:pt x="2468" y="117"/>
                  </a:lnTo>
                  <a:lnTo>
                    <a:pt x="2427" y="97"/>
                  </a:lnTo>
                  <a:lnTo>
                    <a:pt x="2384" y="79"/>
                  </a:lnTo>
                  <a:lnTo>
                    <a:pt x="2342" y="63"/>
                  </a:lnTo>
                  <a:lnTo>
                    <a:pt x="2298" y="49"/>
                  </a:lnTo>
                  <a:lnTo>
                    <a:pt x="2253" y="36"/>
                  </a:lnTo>
                  <a:lnTo>
                    <a:pt x="2208" y="25"/>
                  </a:lnTo>
                  <a:lnTo>
                    <a:pt x="2162" y="17"/>
                  </a:lnTo>
                  <a:lnTo>
                    <a:pt x="2114" y="9"/>
                  </a:lnTo>
                  <a:lnTo>
                    <a:pt x="2067" y="4"/>
                  </a:lnTo>
                  <a:lnTo>
                    <a:pt x="2019" y="1"/>
                  </a:lnTo>
                  <a:lnTo>
                    <a:pt x="1971" y="0"/>
                  </a:lnTo>
                  <a:lnTo>
                    <a:pt x="1941" y="0"/>
                  </a:lnTo>
                  <a:lnTo>
                    <a:pt x="1913" y="1"/>
                  </a:lnTo>
                  <a:lnTo>
                    <a:pt x="1884" y="4"/>
                  </a:lnTo>
                  <a:lnTo>
                    <a:pt x="1856" y="6"/>
                  </a:lnTo>
                  <a:lnTo>
                    <a:pt x="1829" y="8"/>
                  </a:lnTo>
                  <a:lnTo>
                    <a:pt x="1800" y="13"/>
                  </a:lnTo>
                  <a:lnTo>
                    <a:pt x="1746" y="23"/>
                  </a:lnTo>
                  <a:lnTo>
                    <a:pt x="1691" y="34"/>
                  </a:lnTo>
                  <a:lnTo>
                    <a:pt x="1638" y="50"/>
                  </a:lnTo>
                  <a:lnTo>
                    <a:pt x="1587" y="68"/>
                  </a:lnTo>
                  <a:lnTo>
                    <a:pt x="1536" y="88"/>
                  </a:lnTo>
                  <a:lnTo>
                    <a:pt x="1487" y="110"/>
                  </a:lnTo>
                  <a:lnTo>
                    <a:pt x="1438" y="135"/>
                  </a:lnTo>
                  <a:lnTo>
                    <a:pt x="1392" y="161"/>
                  </a:lnTo>
                  <a:lnTo>
                    <a:pt x="1347" y="191"/>
                  </a:lnTo>
                  <a:lnTo>
                    <a:pt x="1303" y="221"/>
                  </a:lnTo>
                  <a:lnTo>
                    <a:pt x="1260" y="255"/>
                  </a:lnTo>
                  <a:lnTo>
                    <a:pt x="1220" y="290"/>
                  </a:lnTo>
                  <a:lnTo>
                    <a:pt x="1181" y="327"/>
                  </a:lnTo>
                  <a:lnTo>
                    <a:pt x="1144" y="366"/>
                  </a:lnTo>
                  <a:lnTo>
                    <a:pt x="1109" y="406"/>
                  </a:lnTo>
                  <a:lnTo>
                    <a:pt x="1076" y="448"/>
                  </a:lnTo>
                  <a:lnTo>
                    <a:pt x="1045" y="491"/>
                  </a:lnTo>
                  <a:lnTo>
                    <a:pt x="1016" y="538"/>
                  </a:lnTo>
                  <a:lnTo>
                    <a:pt x="989" y="584"/>
                  </a:lnTo>
                  <a:lnTo>
                    <a:pt x="964" y="632"/>
                  </a:lnTo>
                  <a:lnTo>
                    <a:pt x="942" y="681"/>
                  </a:lnTo>
                  <a:lnTo>
                    <a:pt x="922" y="732"/>
                  </a:lnTo>
                  <a:lnTo>
                    <a:pt x="905" y="784"/>
                  </a:lnTo>
                  <a:lnTo>
                    <a:pt x="890" y="837"/>
                  </a:lnTo>
                  <a:lnTo>
                    <a:pt x="877" y="890"/>
                  </a:lnTo>
                  <a:lnTo>
                    <a:pt x="867" y="946"/>
                  </a:lnTo>
                  <a:lnTo>
                    <a:pt x="864" y="973"/>
                  </a:lnTo>
                  <a:lnTo>
                    <a:pt x="860" y="1002"/>
                  </a:lnTo>
                  <a:lnTo>
                    <a:pt x="858" y="1030"/>
                  </a:lnTo>
                  <a:lnTo>
                    <a:pt x="855" y="1059"/>
                  </a:lnTo>
                  <a:lnTo>
                    <a:pt x="855" y="1087"/>
                  </a:lnTo>
                  <a:lnTo>
                    <a:pt x="854" y="1115"/>
                  </a:lnTo>
                  <a:lnTo>
                    <a:pt x="855" y="1150"/>
                  </a:lnTo>
                  <a:lnTo>
                    <a:pt x="857" y="1183"/>
                  </a:lnTo>
                  <a:lnTo>
                    <a:pt x="860" y="1216"/>
                  </a:lnTo>
                  <a:lnTo>
                    <a:pt x="864" y="1250"/>
                  </a:lnTo>
                  <a:lnTo>
                    <a:pt x="845" y="1249"/>
                  </a:lnTo>
                  <a:lnTo>
                    <a:pt x="801" y="1250"/>
                  </a:lnTo>
                  <a:lnTo>
                    <a:pt x="758" y="1253"/>
                  </a:lnTo>
                  <a:lnTo>
                    <a:pt x="716" y="1259"/>
                  </a:lnTo>
                  <a:lnTo>
                    <a:pt x="674" y="1266"/>
                  </a:lnTo>
                  <a:lnTo>
                    <a:pt x="633" y="1275"/>
                  </a:lnTo>
                  <a:lnTo>
                    <a:pt x="594" y="1287"/>
                  </a:lnTo>
                  <a:lnTo>
                    <a:pt x="555" y="1300"/>
                  </a:lnTo>
                  <a:lnTo>
                    <a:pt x="515" y="1316"/>
                  </a:lnTo>
                  <a:lnTo>
                    <a:pt x="479" y="1332"/>
                  </a:lnTo>
                  <a:lnTo>
                    <a:pt x="442" y="1351"/>
                  </a:lnTo>
                  <a:lnTo>
                    <a:pt x="407" y="1371"/>
                  </a:lnTo>
                  <a:lnTo>
                    <a:pt x="372" y="1393"/>
                  </a:lnTo>
                  <a:lnTo>
                    <a:pt x="339" y="1416"/>
                  </a:lnTo>
                  <a:lnTo>
                    <a:pt x="307" y="1441"/>
                  </a:lnTo>
                  <a:lnTo>
                    <a:pt x="277" y="1468"/>
                  </a:lnTo>
                  <a:lnTo>
                    <a:pt x="248" y="1496"/>
                  </a:lnTo>
                  <a:lnTo>
                    <a:pt x="219" y="1525"/>
                  </a:lnTo>
                  <a:lnTo>
                    <a:pt x="193" y="1556"/>
                  </a:lnTo>
                  <a:lnTo>
                    <a:pt x="169" y="1588"/>
                  </a:lnTo>
                  <a:lnTo>
                    <a:pt x="145" y="1621"/>
                  </a:lnTo>
                  <a:lnTo>
                    <a:pt x="122" y="1655"/>
                  </a:lnTo>
                  <a:lnTo>
                    <a:pt x="102" y="1690"/>
                  </a:lnTo>
                  <a:lnTo>
                    <a:pt x="83" y="1726"/>
                  </a:lnTo>
                  <a:lnTo>
                    <a:pt x="67" y="1764"/>
                  </a:lnTo>
                  <a:lnTo>
                    <a:pt x="51" y="1802"/>
                  </a:lnTo>
                  <a:lnTo>
                    <a:pt x="38" y="1841"/>
                  </a:lnTo>
                  <a:lnTo>
                    <a:pt x="28" y="1882"/>
                  </a:lnTo>
                  <a:lnTo>
                    <a:pt x="18" y="1923"/>
                  </a:lnTo>
                  <a:lnTo>
                    <a:pt x="10" y="1965"/>
                  </a:lnTo>
                  <a:lnTo>
                    <a:pt x="5" y="2006"/>
                  </a:lnTo>
                  <a:lnTo>
                    <a:pt x="2" y="2049"/>
                  </a:lnTo>
                  <a:lnTo>
                    <a:pt x="0" y="2092"/>
                  </a:lnTo>
                  <a:lnTo>
                    <a:pt x="2" y="2135"/>
                  </a:lnTo>
                  <a:lnTo>
                    <a:pt x="5" y="2176"/>
                  </a:lnTo>
                  <a:lnTo>
                    <a:pt x="10" y="2217"/>
                  </a:lnTo>
                  <a:lnTo>
                    <a:pt x="17" y="2257"/>
                  </a:lnTo>
                  <a:lnTo>
                    <a:pt x="25" y="2297"/>
                  </a:lnTo>
                  <a:lnTo>
                    <a:pt x="36" y="2336"/>
                  </a:lnTo>
                  <a:lnTo>
                    <a:pt x="49" y="2374"/>
                  </a:lnTo>
                  <a:lnTo>
                    <a:pt x="63" y="2411"/>
                  </a:lnTo>
                  <a:lnTo>
                    <a:pt x="79" y="2448"/>
                  </a:lnTo>
                  <a:lnTo>
                    <a:pt x="96" y="2483"/>
                  </a:lnTo>
                  <a:lnTo>
                    <a:pt x="115" y="2517"/>
                  </a:lnTo>
                  <a:lnTo>
                    <a:pt x="137" y="2552"/>
                  </a:lnTo>
                  <a:lnTo>
                    <a:pt x="159" y="2584"/>
                  </a:lnTo>
                  <a:lnTo>
                    <a:pt x="183" y="2615"/>
                  </a:lnTo>
                  <a:lnTo>
                    <a:pt x="208" y="2645"/>
                  </a:lnTo>
                  <a:lnTo>
                    <a:pt x="234" y="2674"/>
                  </a:lnTo>
                  <a:lnTo>
                    <a:pt x="262" y="2702"/>
                  </a:lnTo>
                  <a:lnTo>
                    <a:pt x="290" y="2728"/>
                  </a:lnTo>
                  <a:lnTo>
                    <a:pt x="321" y="2753"/>
                  </a:lnTo>
                  <a:lnTo>
                    <a:pt x="352" y="2777"/>
                  </a:lnTo>
                  <a:lnTo>
                    <a:pt x="385" y="2799"/>
                  </a:lnTo>
                  <a:lnTo>
                    <a:pt x="418" y="2819"/>
                  </a:lnTo>
                  <a:lnTo>
                    <a:pt x="453" y="2840"/>
                  </a:lnTo>
                  <a:lnTo>
                    <a:pt x="488" y="2856"/>
                  </a:lnTo>
                  <a:lnTo>
                    <a:pt x="525" y="2873"/>
                  </a:lnTo>
                  <a:lnTo>
                    <a:pt x="563" y="2887"/>
                  </a:lnTo>
                  <a:lnTo>
                    <a:pt x="601" y="2899"/>
                  </a:lnTo>
                  <a:lnTo>
                    <a:pt x="640" y="2909"/>
                  </a:lnTo>
                  <a:lnTo>
                    <a:pt x="679" y="2919"/>
                  </a:lnTo>
                  <a:lnTo>
                    <a:pt x="719" y="2926"/>
                  </a:lnTo>
                  <a:lnTo>
                    <a:pt x="761" y="2931"/>
                  </a:lnTo>
                  <a:lnTo>
                    <a:pt x="802" y="2934"/>
                  </a:lnTo>
                  <a:lnTo>
                    <a:pt x="802" y="2936"/>
                  </a:lnTo>
                  <a:lnTo>
                    <a:pt x="4682" y="2936"/>
                  </a:lnTo>
                  <a:lnTo>
                    <a:pt x="4682" y="2933"/>
                  </a:lnTo>
                  <a:lnTo>
                    <a:pt x="4693" y="2934"/>
                  </a:lnTo>
                  <a:lnTo>
                    <a:pt x="4706" y="2936"/>
                  </a:lnTo>
                  <a:lnTo>
                    <a:pt x="4740" y="2936"/>
                  </a:lnTo>
                  <a:lnTo>
                    <a:pt x="4772" y="2933"/>
                  </a:lnTo>
                  <a:lnTo>
                    <a:pt x="4804" y="2928"/>
                  </a:lnTo>
                  <a:lnTo>
                    <a:pt x="4836" y="2922"/>
                  </a:lnTo>
                  <a:lnTo>
                    <a:pt x="4866" y="2915"/>
                  </a:lnTo>
                  <a:lnTo>
                    <a:pt x="4896" y="2907"/>
                  </a:lnTo>
                  <a:lnTo>
                    <a:pt x="4926" y="2898"/>
                  </a:lnTo>
                  <a:lnTo>
                    <a:pt x="4955" y="2886"/>
                  </a:lnTo>
                  <a:lnTo>
                    <a:pt x="4984" y="2873"/>
                  </a:lnTo>
                  <a:lnTo>
                    <a:pt x="5011" y="2859"/>
                  </a:lnTo>
                  <a:lnTo>
                    <a:pt x="5038" y="2843"/>
                  </a:lnTo>
                  <a:lnTo>
                    <a:pt x="5063" y="2827"/>
                  </a:lnTo>
                  <a:lnTo>
                    <a:pt x="5089" y="2809"/>
                  </a:lnTo>
                  <a:lnTo>
                    <a:pt x="5113" y="2790"/>
                  </a:lnTo>
                  <a:lnTo>
                    <a:pt x="5135" y="2770"/>
                  </a:lnTo>
                  <a:lnTo>
                    <a:pt x="5158" y="2748"/>
                  </a:lnTo>
                  <a:lnTo>
                    <a:pt x="5179" y="2727"/>
                  </a:lnTo>
                  <a:lnTo>
                    <a:pt x="5199" y="2703"/>
                  </a:lnTo>
                  <a:lnTo>
                    <a:pt x="5218" y="2680"/>
                  </a:lnTo>
                  <a:lnTo>
                    <a:pt x="5236" y="2655"/>
                  </a:lnTo>
                  <a:lnTo>
                    <a:pt x="5252" y="2629"/>
                  </a:lnTo>
                  <a:lnTo>
                    <a:pt x="5268" y="2602"/>
                  </a:lnTo>
                  <a:lnTo>
                    <a:pt x="5282" y="2574"/>
                  </a:lnTo>
                  <a:lnTo>
                    <a:pt x="5295" y="2546"/>
                  </a:lnTo>
                  <a:lnTo>
                    <a:pt x="5306" y="2517"/>
                  </a:lnTo>
                  <a:lnTo>
                    <a:pt x="5316" y="2488"/>
                  </a:lnTo>
                  <a:lnTo>
                    <a:pt x="5325" y="2457"/>
                  </a:lnTo>
                  <a:lnTo>
                    <a:pt x="5332" y="2426"/>
                  </a:lnTo>
                  <a:lnTo>
                    <a:pt x="5338" y="2394"/>
                  </a:lnTo>
                  <a:lnTo>
                    <a:pt x="5341" y="2362"/>
                  </a:lnTo>
                  <a:lnTo>
                    <a:pt x="5344" y="2330"/>
                  </a:lnTo>
                  <a:lnTo>
                    <a:pt x="5345" y="2297"/>
                  </a:lnTo>
                  <a:lnTo>
                    <a:pt x="5344" y="2265"/>
                  </a:lnTo>
                  <a:lnTo>
                    <a:pt x="5341" y="2233"/>
                  </a:lnTo>
                  <a:lnTo>
                    <a:pt x="5338" y="2203"/>
                  </a:lnTo>
                  <a:lnTo>
                    <a:pt x="5333" y="2172"/>
                  </a:lnTo>
                  <a:lnTo>
                    <a:pt x="5326" y="2141"/>
                  </a:lnTo>
                  <a:lnTo>
                    <a:pt x="5318" y="2111"/>
                  </a:lnTo>
                  <a:lnTo>
                    <a:pt x="5308" y="2083"/>
                  </a:lnTo>
                  <a:lnTo>
                    <a:pt x="5296" y="2054"/>
                  </a:lnTo>
                  <a:lnTo>
                    <a:pt x="5284" y="2026"/>
                  </a:lnTo>
                  <a:lnTo>
                    <a:pt x="5271" y="2000"/>
                  </a:lnTo>
                  <a:lnTo>
                    <a:pt x="5256" y="1974"/>
                  </a:lnTo>
                  <a:lnTo>
                    <a:pt x="5241" y="1948"/>
                  </a:lnTo>
                  <a:lnTo>
                    <a:pt x="5223" y="1923"/>
                  </a:lnTo>
                  <a:lnTo>
                    <a:pt x="5205" y="1899"/>
                  </a:lnTo>
                  <a:lnTo>
                    <a:pt x="5185" y="1877"/>
                  </a:lnTo>
                  <a:lnTo>
                    <a:pt x="5165" y="1854"/>
                  </a:lnTo>
                  <a:lnTo>
                    <a:pt x="5143" y="1834"/>
                  </a:lnTo>
                  <a:lnTo>
                    <a:pt x="5121" y="1814"/>
                  </a:lnTo>
                  <a:lnTo>
                    <a:pt x="5098" y="1795"/>
                  </a:lnTo>
                  <a:lnTo>
                    <a:pt x="5074" y="1777"/>
                  </a:lnTo>
                  <a:lnTo>
                    <a:pt x="5049" y="1761"/>
                  </a:lnTo>
                  <a:lnTo>
                    <a:pt x="5023" y="1745"/>
                  </a:lnTo>
                  <a:lnTo>
                    <a:pt x="4997" y="1731"/>
                  </a:lnTo>
                  <a:lnTo>
                    <a:pt x="4969" y="1717"/>
                  </a:lnTo>
                  <a:lnTo>
                    <a:pt x="4941" y="1706"/>
                  </a:lnTo>
                  <a:lnTo>
                    <a:pt x="4913" y="1696"/>
                  </a:lnTo>
                  <a:lnTo>
                    <a:pt x="4883" y="1686"/>
                  </a:lnTo>
                  <a:lnTo>
                    <a:pt x="4853" y="1678"/>
                  </a:lnTo>
                  <a:lnTo>
                    <a:pt x="4823" y="1672"/>
                  </a:lnTo>
                  <a:lnTo>
                    <a:pt x="4792" y="1667"/>
                  </a:lnTo>
                  <a:lnTo>
                    <a:pt x="4761" y="1664"/>
                  </a:lnTo>
                  <a:lnTo>
                    <a:pt x="4729" y="1661"/>
                  </a:lnTo>
                  <a:close/>
                </a:path>
              </a:pathLst>
            </a:custGeom>
            <a:solidFill>
              <a:schemeClr val="accent1"/>
            </a:solidFill>
            <a:ln>
              <a:noFill/>
            </a:ln>
          </p:spPr>
          <p:txBody>
            <a:bodyPr anchor="ctr">
              <a:scene3d>
                <a:camera prst="orthographicFront"/>
                <a:lightRig rig="threePt" dir="t"/>
              </a:scene3d>
              <a:sp3d>
                <a:contourClr>
                  <a:srgbClr val="FFFFFF"/>
                </a:contourClr>
              </a:sp3d>
            </a:bodyPr>
            <a:lstStyle/>
            <a:p>
              <a:pPr algn="ctr" defTabSz="685165" eaLnBrk="1" fontAlgn="auto" hangingPunct="1">
                <a:spcBef>
                  <a:spcPts val="0"/>
                </a:spcBef>
                <a:spcAft>
                  <a:spcPts val="0"/>
                </a:spcAft>
                <a:defRPr/>
              </a:pPr>
              <a:endParaRPr lang="zh-CN" altLang="en-US" sz="1400" dirty="0">
                <a:solidFill>
                  <a:srgbClr val="FFFFFF"/>
                </a:solidFill>
                <a:latin typeface="+mn-lt"/>
                <a:ea typeface="微软雅黑" panose="020B0503020204020204" pitchFamily="34" charset="-122"/>
              </a:endParaRPr>
            </a:p>
          </p:txBody>
        </p:sp>
        <p:sp>
          <p:nvSpPr>
            <p:cNvPr id="11" name="文本框 25"/>
            <p:cNvSpPr txBox="1">
              <a:spLocks noChangeArrowheads="1"/>
            </p:cNvSpPr>
            <p:nvPr/>
          </p:nvSpPr>
          <p:spPr bwMode="auto">
            <a:xfrm>
              <a:off x="4508346" y="864629"/>
              <a:ext cx="432912" cy="4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eaLnBrk="1" hangingPunct="1"/>
              <a:endParaRPr lang="zh-CN" altLang="en-US" sz="2800" dirty="0">
                <a:solidFill>
                  <a:schemeClr val="bg1"/>
                </a:solidFill>
                <a:cs typeface="Arial" panose="020B0604020202020204" pitchFamily="34" charset="0"/>
              </a:endParaRPr>
            </a:p>
          </p:txBody>
        </p:sp>
      </p:grpSp>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4" name="Rectangle 5"/>
          <p:cNvSpPr>
            <a:spLocks noChangeArrowheads="1"/>
          </p:cNvSpPr>
          <p:nvPr/>
        </p:nvSpPr>
        <p:spPr bwMode="auto">
          <a:xfrm>
            <a:off x="0" y="7153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pic>
        <p:nvPicPr>
          <p:cNvPr id="3" name="图片 2"/>
          <p:cNvPicPr>
            <a:picLocks noChangeAspect="1"/>
          </p:cNvPicPr>
          <p:nvPr>
            <p:custDataLst>
              <p:tags r:id="rId1"/>
            </p:custDataLst>
          </p:nvPr>
        </p:nvPicPr>
        <p:blipFill>
          <a:blip r:embed="rId2"/>
          <a:stretch>
            <a:fillRect/>
          </a:stretch>
        </p:blipFill>
        <p:spPr>
          <a:xfrm>
            <a:off x="1835775" y="915670"/>
            <a:ext cx="1828800" cy="3930015"/>
          </a:xfrm>
          <a:prstGeom prst="rect">
            <a:avLst/>
          </a:prstGeom>
          <a:ln>
            <a:noFill/>
          </a:ln>
          <a:effectLst>
            <a:outerShdw blurRad="292100" dist="139700" dir="2700000" algn="tl" rotWithShape="0">
              <a:srgbClr val="333333">
                <a:alpha val="65000"/>
              </a:srgbClr>
            </a:outerShdw>
          </a:effectLst>
        </p:spPr>
      </p:pic>
      <p:sp>
        <p:nvSpPr>
          <p:cNvPr id="19" name="AutoShape 206"/>
          <p:cNvSpPr/>
          <p:nvPr/>
        </p:nvSpPr>
        <p:spPr>
          <a:xfrm>
            <a:off x="4039244" y="1133623"/>
            <a:ext cx="2140575" cy="402324"/>
          </a:xfrm>
          <a:prstGeom prst="wedgeRoundRectCallout">
            <a:avLst>
              <a:gd name="adj1" fmla="val -69821"/>
              <a:gd name="adj2" fmla="val 35826"/>
              <a:gd name="adj3" fmla="val 16667"/>
            </a:avLst>
          </a:prstGeom>
          <a:solidFill>
            <a:srgbClr val="006A6A"/>
          </a:solidFill>
          <a:ln w="9525">
            <a:noFill/>
          </a:ln>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gn="l" eaLnBrk="1" hangingPunct="1">
              <a:lnSpc>
                <a:spcPct val="100000"/>
              </a:lnSpc>
              <a:spcBef>
                <a:spcPct val="0"/>
              </a:spcBef>
              <a:buClrTx/>
              <a:buNone/>
            </a:pPr>
            <a:r>
              <a:rPr lang="zh-CN" altLang="en-US" sz="1600" b="1" dirty="0">
                <a:solidFill>
                  <a:srgbClr val="EEECE1"/>
                </a:solidFill>
                <a:latin typeface="楷体" panose="02010609060101010101" pitchFamily="1" charset="-122"/>
                <a:ea typeface="楷体" panose="02010609060101010101" pitchFamily="1" charset="-122"/>
                <a:sym typeface="+mn-ea"/>
              </a:rPr>
              <a:t>进入课程，点击更多</a:t>
            </a:r>
            <a:endParaRPr lang="zh-CN" altLang="en-US" sz="1600" b="1" dirty="0">
              <a:solidFill>
                <a:srgbClr val="EEECE1"/>
              </a:solidFill>
              <a:latin typeface="楷体" panose="02010609060101010101" pitchFamily="1" charset="-122"/>
              <a:ea typeface="楷体" panose="02010609060101010101" pitchFamily="1" charset="-122"/>
              <a:sym typeface="+mn-ea"/>
            </a:endParaRPr>
          </a:p>
        </p:txBody>
      </p:sp>
      <p:sp>
        <p:nvSpPr>
          <p:cNvPr id="20" name="AutoShape 206"/>
          <p:cNvSpPr/>
          <p:nvPr/>
        </p:nvSpPr>
        <p:spPr>
          <a:xfrm>
            <a:off x="4069724" y="2312750"/>
            <a:ext cx="2140575" cy="380067"/>
          </a:xfrm>
          <a:prstGeom prst="wedgeRoundRectCallout">
            <a:avLst>
              <a:gd name="adj1" fmla="val -76188"/>
              <a:gd name="adj2" fmla="val 45319"/>
              <a:gd name="adj3" fmla="val 16667"/>
            </a:avLst>
          </a:prstGeom>
          <a:solidFill>
            <a:srgbClr val="006A6A"/>
          </a:solidFill>
          <a:ln w="9525">
            <a:noFill/>
          </a:ln>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gn="l" eaLnBrk="1" hangingPunct="1">
              <a:lnSpc>
                <a:spcPct val="100000"/>
              </a:lnSpc>
              <a:spcBef>
                <a:spcPct val="0"/>
              </a:spcBef>
              <a:buClrTx/>
              <a:buNone/>
            </a:pPr>
            <a:r>
              <a:rPr lang="zh-CN" altLang="en-US" sz="1600" b="1" dirty="0">
                <a:solidFill>
                  <a:srgbClr val="EEECE1"/>
                </a:solidFill>
                <a:latin typeface="楷体" panose="02010609060101010101" pitchFamily="1" charset="-122"/>
                <a:ea typeface="楷体" panose="02010609060101010101" pitchFamily="1" charset="-122"/>
                <a:sym typeface="+mn-ea"/>
              </a:rPr>
              <a:t>当前得分</a:t>
            </a:r>
            <a:endParaRPr lang="zh-CN" altLang="en-US" sz="1600" b="1" dirty="0">
              <a:solidFill>
                <a:srgbClr val="EEECE1"/>
              </a:solidFill>
              <a:latin typeface="楷体" panose="02010609060101010101" pitchFamily="1" charset="-122"/>
              <a:ea typeface="楷体" panose="02010609060101010101" pitchFamily="1" charset="-122"/>
              <a:sym typeface="+mn-ea"/>
            </a:endParaRPr>
          </a:p>
        </p:txBody>
      </p:sp>
      <p:sp>
        <p:nvSpPr>
          <p:cNvPr id="21" name="AutoShape 206"/>
          <p:cNvSpPr/>
          <p:nvPr/>
        </p:nvSpPr>
        <p:spPr>
          <a:xfrm>
            <a:off x="4072388" y="2889507"/>
            <a:ext cx="2137911" cy="402323"/>
          </a:xfrm>
          <a:prstGeom prst="wedgeRoundRectCallout">
            <a:avLst>
              <a:gd name="adj1" fmla="val -73560"/>
              <a:gd name="adj2" fmla="val 34769"/>
              <a:gd name="adj3" fmla="val 16667"/>
            </a:avLst>
          </a:prstGeom>
          <a:solidFill>
            <a:srgbClr val="006A6A"/>
          </a:solidFill>
          <a:ln w="9525">
            <a:noFill/>
          </a:ln>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gn="l" eaLnBrk="1" hangingPunct="1">
              <a:lnSpc>
                <a:spcPct val="100000"/>
              </a:lnSpc>
              <a:spcBef>
                <a:spcPct val="0"/>
              </a:spcBef>
              <a:buClrTx/>
              <a:buNone/>
            </a:pPr>
            <a:r>
              <a:rPr lang="zh-CN" altLang="en-US" sz="1600" b="1" dirty="0">
                <a:solidFill>
                  <a:srgbClr val="EEECE1"/>
                </a:solidFill>
                <a:latin typeface="楷体" panose="02010609060101010101" pitchFamily="1" charset="-122"/>
                <a:ea typeface="楷体" panose="02010609060101010101" pitchFamily="1" charset="-122"/>
                <a:sym typeface="+mn-ea"/>
              </a:rPr>
              <a:t>各项权重占比</a:t>
            </a:r>
            <a:endParaRPr lang="zh-CN" altLang="en-US" sz="1600" b="1" dirty="0">
              <a:solidFill>
                <a:srgbClr val="EEECE1"/>
              </a:solidFill>
              <a:latin typeface="楷体" panose="02010609060101010101" pitchFamily="1" charset="-122"/>
              <a:ea typeface="楷体" panose="02010609060101010101" pitchFamily="1" charset="-122"/>
              <a:sym typeface="+mn-ea"/>
            </a:endParaRPr>
          </a:p>
          <a:p>
            <a:pPr marL="0" indent="0" algn="l" eaLnBrk="1" hangingPunct="1">
              <a:lnSpc>
                <a:spcPct val="100000"/>
              </a:lnSpc>
              <a:spcBef>
                <a:spcPct val="0"/>
              </a:spcBef>
              <a:buClrTx/>
              <a:buNone/>
            </a:pPr>
            <a:endParaRPr lang="zh-CN" altLang="en-US" sz="1350" b="1" dirty="0">
              <a:solidFill>
                <a:srgbClr val="EEECE1"/>
              </a:solidFill>
              <a:latin typeface="楷体" panose="02010609060101010101" pitchFamily="1" charset="-122"/>
              <a:ea typeface="楷体" panose="02010609060101010101" pitchFamily="1" charset="-122"/>
              <a:sym typeface="+mn-ea"/>
            </a:endParaRPr>
          </a:p>
        </p:txBody>
      </p:sp>
      <p:sp>
        <p:nvSpPr>
          <p:cNvPr id="22" name="AutoShape 206"/>
          <p:cNvSpPr/>
          <p:nvPr/>
        </p:nvSpPr>
        <p:spPr>
          <a:xfrm>
            <a:off x="4073152" y="3843537"/>
            <a:ext cx="2137147" cy="402323"/>
          </a:xfrm>
          <a:prstGeom prst="wedgeRoundRectCallout">
            <a:avLst>
              <a:gd name="adj1" fmla="val -75902"/>
              <a:gd name="adj2" fmla="val 39393"/>
              <a:gd name="adj3" fmla="val 16667"/>
            </a:avLst>
          </a:prstGeom>
          <a:solidFill>
            <a:srgbClr val="006A6A"/>
          </a:solidFill>
          <a:ln w="9525">
            <a:noFill/>
          </a:ln>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gn="l" eaLnBrk="1" hangingPunct="1">
              <a:lnSpc>
                <a:spcPct val="100000"/>
              </a:lnSpc>
              <a:spcBef>
                <a:spcPct val="0"/>
              </a:spcBef>
              <a:buClrTx/>
              <a:buNone/>
            </a:pPr>
            <a:r>
              <a:rPr lang="zh-CN" altLang="en-US" sz="1600" b="1" dirty="0">
                <a:solidFill>
                  <a:srgbClr val="EEECE1"/>
                </a:solidFill>
                <a:latin typeface="楷体" panose="02010609060101010101" pitchFamily="1" charset="-122"/>
                <a:ea typeface="楷体" panose="02010609060101010101" pitchFamily="1" charset="-122"/>
                <a:sym typeface="+mn-ea"/>
              </a:rPr>
              <a:t>学期时间</a:t>
            </a:r>
            <a:endParaRPr lang="zh-CN" altLang="en-US" sz="1600" b="1" dirty="0">
              <a:solidFill>
                <a:srgbClr val="EEECE1"/>
              </a:solidFill>
              <a:latin typeface="楷体" panose="02010609060101010101" pitchFamily="1" charset="-122"/>
              <a:ea typeface="楷体" panose="02010609060101010101" pitchFamily="1" charset="-122"/>
              <a:sym typeface="+mn-ea"/>
            </a:endParaRPr>
          </a:p>
        </p:txBody>
      </p:sp>
      <p:sp>
        <p:nvSpPr>
          <p:cNvPr id="23" name="AutoShape 206"/>
          <p:cNvSpPr/>
          <p:nvPr/>
        </p:nvSpPr>
        <p:spPr>
          <a:xfrm>
            <a:off x="4067944" y="4393080"/>
            <a:ext cx="2137147" cy="402321"/>
          </a:xfrm>
          <a:prstGeom prst="wedgeRoundRectCallout">
            <a:avLst>
              <a:gd name="adj1" fmla="val -73646"/>
              <a:gd name="adj2" fmla="val 35605"/>
              <a:gd name="adj3" fmla="val 16667"/>
            </a:avLst>
          </a:prstGeom>
          <a:solidFill>
            <a:srgbClr val="006A6A"/>
          </a:solidFill>
          <a:ln w="9525">
            <a:noFill/>
          </a:ln>
        </p:spPr>
        <p:txBody>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gn="l" eaLnBrk="1" hangingPunct="1">
              <a:lnSpc>
                <a:spcPct val="100000"/>
              </a:lnSpc>
              <a:spcBef>
                <a:spcPct val="0"/>
              </a:spcBef>
              <a:buClrTx/>
              <a:buNone/>
            </a:pPr>
            <a:r>
              <a:rPr lang="zh-CN" altLang="en-US" sz="1600" b="1" dirty="0">
                <a:solidFill>
                  <a:srgbClr val="EEECE1"/>
                </a:solidFill>
                <a:latin typeface="楷体" panose="02010609060101010101" pitchFamily="1" charset="-122"/>
                <a:ea typeface="楷体" panose="02010609060101010101" pitchFamily="1" charset="-122"/>
                <a:sym typeface="+mn-ea"/>
              </a:rPr>
              <a:t>考试时间</a:t>
            </a:r>
            <a:endParaRPr lang="zh-CN" altLang="en-US" sz="1600" b="1" dirty="0">
              <a:solidFill>
                <a:srgbClr val="EEECE1"/>
              </a:solidFill>
              <a:latin typeface="楷体" panose="02010609060101010101" pitchFamily="1" charset="-122"/>
              <a:ea typeface="楷体" panose="02010609060101010101" pitchFamily="1"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0"/>
          <p:cNvSpPr txBox="1">
            <a:spLocks noChangeArrowheads="1"/>
          </p:cNvSpPr>
          <p:nvPr/>
        </p:nvSpPr>
        <p:spPr bwMode="auto">
          <a:xfrm>
            <a:off x="1166812" y="267718"/>
            <a:ext cx="5853460" cy="507365"/>
          </a:xfrm>
          <a:prstGeom prst="rect">
            <a:avLst/>
          </a:prstGeom>
          <a:noFill/>
          <a:ln w="9525">
            <a:noFill/>
            <a:miter lim="800000"/>
          </a:ln>
        </p:spPr>
        <p:txBody>
          <a:bodyPr wrap="square" lIns="45720" tIns="22860" rIns="45720" bIns="22860">
            <a:spAutoFit/>
          </a:bodyPr>
          <a:lstStyle/>
          <a:p>
            <a:pPr defTabSz="1087755" eaLnBrk="1" fontAlgn="auto" hangingPunct="1">
              <a:lnSpc>
                <a:spcPct val="150000"/>
              </a:lnSpc>
              <a:spcBef>
                <a:spcPts val="0"/>
              </a:spcBef>
              <a:spcAft>
                <a:spcPts val="0"/>
              </a:spcAft>
              <a:defRPr/>
            </a:pPr>
            <a:r>
              <a:rPr lang="zh-CN" altLang="en-US" sz="2000" b="1" dirty="0">
                <a:solidFill>
                  <a:srgbClr val="E5472E"/>
                </a:solidFill>
                <a:latin typeface="微软雅黑" panose="020B0503020204020204" pitchFamily="34" charset="-122"/>
                <a:ea typeface="微软雅黑" panose="020B0503020204020204" pitchFamily="34" charset="-122"/>
              </a:rPr>
              <a:t>第六步：参加考试</a:t>
            </a:r>
            <a:endParaRPr lang="zh-CN" altLang="en-US" sz="2000" b="1" dirty="0">
              <a:solidFill>
                <a:srgbClr val="E5472E"/>
              </a:solidFill>
              <a:latin typeface="微软雅黑" panose="020B0503020204020204" pitchFamily="34" charset="-122"/>
              <a:ea typeface="微软雅黑" panose="020B0503020204020204" pitchFamily="34" charset="-122"/>
            </a:endParaRPr>
          </a:p>
        </p:txBody>
      </p:sp>
      <p:grpSp>
        <p:nvGrpSpPr>
          <p:cNvPr id="8" name="组合 7"/>
          <p:cNvGrpSpPr/>
          <p:nvPr/>
        </p:nvGrpSpPr>
        <p:grpSpPr bwMode="auto">
          <a:xfrm>
            <a:off x="252315" y="306657"/>
            <a:ext cx="815975" cy="522287"/>
            <a:chOff x="4353620" y="864629"/>
            <a:chExt cx="742365" cy="476312"/>
          </a:xfrm>
        </p:grpSpPr>
        <p:sp>
          <p:nvSpPr>
            <p:cNvPr id="10" name="KSO_Shape"/>
            <p:cNvSpPr/>
            <p:nvPr/>
          </p:nvSpPr>
          <p:spPr bwMode="auto">
            <a:xfrm>
              <a:off x="4353620" y="866076"/>
              <a:ext cx="742365" cy="408268"/>
            </a:xfrm>
            <a:custGeom>
              <a:avLst/>
              <a:gdLst>
                <a:gd name="T0" fmla="*/ 2147483646 w 5345"/>
                <a:gd name="T1" fmla="*/ 2147483646 h 2936"/>
                <a:gd name="T2" fmla="*/ 2147483646 w 5345"/>
                <a:gd name="T3" fmla="*/ 2147483646 h 2936"/>
                <a:gd name="T4" fmla="*/ 2147483646 w 5345"/>
                <a:gd name="T5" fmla="*/ 2147483646 h 2936"/>
                <a:gd name="T6" fmla="*/ 2147483646 w 5345"/>
                <a:gd name="T7" fmla="*/ 2147483646 h 2936"/>
                <a:gd name="T8" fmla="*/ 2147483646 w 5345"/>
                <a:gd name="T9" fmla="*/ 2147483646 h 2936"/>
                <a:gd name="T10" fmla="*/ 2147483646 w 5345"/>
                <a:gd name="T11" fmla="*/ 2147483646 h 2936"/>
                <a:gd name="T12" fmla="*/ 2147483646 w 5345"/>
                <a:gd name="T13" fmla="*/ 2147483646 h 2936"/>
                <a:gd name="T14" fmla="*/ 2147483646 w 5345"/>
                <a:gd name="T15" fmla="*/ 2147483646 h 2936"/>
                <a:gd name="T16" fmla="*/ 2147483646 w 5345"/>
                <a:gd name="T17" fmla="*/ 2147483646 h 2936"/>
                <a:gd name="T18" fmla="*/ 2147483646 w 5345"/>
                <a:gd name="T19" fmla="*/ 2147483646 h 2936"/>
                <a:gd name="T20" fmla="*/ 2147483646 w 5345"/>
                <a:gd name="T21" fmla="*/ 2147483646 h 2936"/>
                <a:gd name="T22" fmla="*/ 2147483646 w 5345"/>
                <a:gd name="T23" fmla="*/ 2147483646 h 2936"/>
                <a:gd name="T24" fmla="*/ 2147483646 w 5345"/>
                <a:gd name="T25" fmla="*/ 2147483646 h 2936"/>
                <a:gd name="T26" fmla="*/ 2147483646 w 5345"/>
                <a:gd name="T27" fmla="*/ 2147483646 h 2936"/>
                <a:gd name="T28" fmla="*/ 2147483646 w 5345"/>
                <a:gd name="T29" fmla="*/ 2147483646 h 2936"/>
                <a:gd name="T30" fmla="*/ 2147483646 w 5345"/>
                <a:gd name="T31" fmla="*/ 772639970 h 2936"/>
                <a:gd name="T32" fmla="*/ 2147483646 w 5345"/>
                <a:gd name="T33" fmla="*/ 0 h 2936"/>
                <a:gd name="T34" fmla="*/ 2147483646 w 5345"/>
                <a:gd name="T35" fmla="*/ 363587807 h 2936"/>
                <a:gd name="T36" fmla="*/ 2147483646 w 5345"/>
                <a:gd name="T37" fmla="*/ 2147483646 h 2936"/>
                <a:gd name="T38" fmla="*/ 2147483646 w 5345"/>
                <a:gd name="T39" fmla="*/ 2147483646 h 2936"/>
                <a:gd name="T40" fmla="*/ 2147483646 w 5345"/>
                <a:gd name="T41" fmla="*/ 2147483646 h 2936"/>
                <a:gd name="T42" fmla="*/ 2147483646 w 5345"/>
                <a:gd name="T43" fmla="*/ 2147483646 h 2936"/>
                <a:gd name="T44" fmla="*/ 2147483646 w 5345"/>
                <a:gd name="T45" fmla="*/ 2147483646 h 2936"/>
                <a:gd name="T46" fmla="*/ 2147483646 w 5345"/>
                <a:gd name="T47" fmla="*/ 2147483646 h 2936"/>
                <a:gd name="T48" fmla="*/ 2147483646 w 5345"/>
                <a:gd name="T49" fmla="*/ 2147483646 h 2936"/>
                <a:gd name="T50" fmla="*/ 2147483646 w 5345"/>
                <a:gd name="T51" fmla="*/ 2147483646 h 2936"/>
                <a:gd name="T52" fmla="*/ 2147483646 w 5345"/>
                <a:gd name="T53" fmla="*/ 2147483646 h 2936"/>
                <a:gd name="T54" fmla="*/ 2147483646 w 5345"/>
                <a:gd name="T55" fmla="*/ 2147483646 h 2936"/>
                <a:gd name="T56" fmla="*/ 2147483646 w 5345"/>
                <a:gd name="T57" fmla="*/ 2147483646 h 2936"/>
                <a:gd name="T58" fmla="*/ 2147483646 w 5345"/>
                <a:gd name="T59" fmla="*/ 2147483646 h 2936"/>
                <a:gd name="T60" fmla="*/ 2147483646 w 5345"/>
                <a:gd name="T61" fmla="*/ 2147483646 h 2936"/>
                <a:gd name="T62" fmla="*/ 452722804 w 5345"/>
                <a:gd name="T63" fmla="*/ 2147483646 h 2936"/>
                <a:gd name="T64" fmla="*/ 90570008 w 5345"/>
                <a:gd name="T65" fmla="*/ 2147483646 h 2936"/>
                <a:gd name="T66" fmla="*/ 1629877726 w 5345"/>
                <a:gd name="T67" fmla="*/ 2147483646 h 2936"/>
                <a:gd name="T68" fmla="*/ 2147483646 w 5345"/>
                <a:gd name="T69" fmla="*/ 2147483646 h 2936"/>
                <a:gd name="T70" fmla="*/ 2147483646 w 5345"/>
                <a:gd name="T71" fmla="*/ 2147483646 h 2936"/>
                <a:gd name="T72" fmla="*/ 2147483646 w 5345"/>
                <a:gd name="T73" fmla="*/ 2147483646 h 2936"/>
                <a:gd name="T74" fmla="*/ 2147483646 w 5345"/>
                <a:gd name="T75" fmla="*/ 2147483646 h 2936"/>
                <a:gd name="T76" fmla="*/ 2147483646 w 5345"/>
                <a:gd name="T77" fmla="*/ 2147483646 h 2936"/>
                <a:gd name="T78" fmla="*/ 2147483646 w 5345"/>
                <a:gd name="T79" fmla="*/ 2147483646 h 2936"/>
                <a:gd name="T80" fmla="*/ 2147483646 w 5345"/>
                <a:gd name="T81" fmla="*/ 2147483646 h 2936"/>
                <a:gd name="T82" fmla="*/ 2147483646 w 5345"/>
                <a:gd name="T83" fmla="*/ 2147483646 h 2936"/>
                <a:gd name="T84" fmla="*/ 2147483646 w 5345"/>
                <a:gd name="T85" fmla="*/ 2147483646 h 2936"/>
                <a:gd name="T86" fmla="*/ 2147483646 w 5345"/>
                <a:gd name="T87" fmla="*/ 2147483646 h 2936"/>
                <a:gd name="T88" fmla="*/ 2147483646 w 5345"/>
                <a:gd name="T89" fmla="*/ 2147483646 h 2936"/>
                <a:gd name="T90" fmla="*/ 2147483646 w 5345"/>
                <a:gd name="T91" fmla="*/ 2147483646 h 2936"/>
                <a:gd name="T92" fmla="*/ 2147483646 w 5345"/>
                <a:gd name="T93" fmla="*/ 2147483646 h 2936"/>
                <a:gd name="T94" fmla="*/ 2147483646 w 5345"/>
                <a:gd name="T95" fmla="*/ 2147483646 h 2936"/>
                <a:gd name="T96" fmla="*/ 2147483646 w 5345"/>
                <a:gd name="T97" fmla="*/ 2147483646 h 2936"/>
                <a:gd name="T98" fmla="*/ 2147483646 w 5345"/>
                <a:gd name="T99" fmla="*/ 2147483646 h 2936"/>
                <a:gd name="T100" fmla="*/ 2147483646 w 5345"/>
                <a:gd name="T101" fmla="*/ 2147483646 h 2936"/>
                <a:gd name="T102" fmla="*/ 2147483646 w 5345"/>
                <a:gd name="T103" fmla="*/ 2147483646 h 2936"/>
                <a:gd name="T104" fmla="*/ 2147483646 w 5345"/>
                <a:gd name="T105" fmla="*/ 2147483646 h 29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345" h="2936">
                  <a:moveTo>
                    <a:pt x="4729" y="1661"/>
                  </a:moveTo>
                  <a:lnTo>
                    <a:pt x="4729" y="1661"/>
                  </a:lnTo>
                  <a:lnTo>
                    <a:pt x="4723" y="1609"/>
                  </a:lnTo>
                  <a:lnTo>
                    <a:pt x="4716" y="1558"/>
                  </a:lnTo>
                  <a:lnTo>
                    <a:pt x="4706" y="1507"/>
                  </a:lnTo>
                  <a:lnTo>
                    <a:pt x="4693" y="1458"/>
                  </a:lnTo>
                  <a:lnTo>
                    <a:pt x="4679" y="1409"/>
                  </a:lnTo>
                  <a:lnTo>
                    <a:pt x="4663" y="1361"/>
                  </a:lnTo>
                  <a:lnTo>
                    <a:pt x="4644" y="1314"/>
                  </a:lnTo>
                  <a:lnTo>
                    <a:pt x="4622" y="1268"/>
                  </a:lnTo>
                  <a:lnTo>
                    <a:pt x="4600" y="1223"/>
                  </a:lnTo>
                  <a:lnTo>
                    <a:pt x="4575" y="1181"/>
                  </a:lnTo>
                  <a:lnTo>
                    <a:pt x="4548" y="1138"/>
                  </a:lnTo>
                  <a:lnTo>
                    <a:pt x="4519" y="1098"/>
                  </a:lnTo>
                  <a:lnTo>
                    <a:pt x="4489" y="1059"/>
                  </a:lnTo>
                  <a:lnTo>
                    <a:pt x="4457" y="1021"/>
                  </a:lnTo>
                  <a:lnTo>
                    <a:pt x="4422" y="984"/>
                  </a:lnTo>
                  <a:lnTo>
                    <a:pt x="4387" y="950"/>
                  </a:lnTo>
                  <a:lnTo>
                    <a:pt x="4350" y="917"/>
                  </a:lnTo>
                  <a:lnTo>
                    <a:pt x="4312" y="886"/>
                  </a:lnTo>
                  <a:lnTo>
                    <a:pt x="4272" y="856"/>
                  </a:lnTo>
                  <a:lnTo>
                    <a:pt x="4230" y="828"/>
                  </a:lnTo>
                  <a:lnTo>
                    <a:pt x="4188" y="802"/>
                  </a:lnTo>
                  <a:lnTo>
                    <a:pt x="4144" y="778"/>
                  </a:lnTo>
                  <a:lnTo>
                    <a:pt x="4099" y="757"/>
                  </a:lnTo>
                  <a:lnTo>
                    <a:pt x="4053" y="737"/>
                  </a:lnTo>
                  <a:lnTo>
                    <a:pt x="4005" y="719"/>
                  </a:lnTo>
                  <a:lnTo>
                    <a:pt x="3957" y="703"/>
                  </a:lnTo>
                  <a:lnTo>
                    <a:pt x="3907" y="689"/>
                  </a:lnTo>
                  <a:lnTo>
                    <a:pt x="3857" y="679"/>
                  </a:lnTo>
                  <a:lnTo>
                    <a:pt x="3806" y="670"/>
                  </a:lnTo>
                  <a:lnTo>
                    <a:pt x="3754" y="663"/>
                  </a:lnTo>
                  <a:lnTo>
                    <a:pt x="3701" y="660"/>
                  </a:lnTo>
                  <a:lnTo>
                    <a:pt x="3648" y="658"/>
                  </a:lnTo>
                  <a:lnTo>
                    <a:pt x="3608" y="660"/>
                  </a:lnTo>
                  <a:lnTo>
                    <a:pt x="3566" y="661"/>
                  </a:lnTo>
                  <a:lnTo>
                    <a:pt x="3526" y="665"/>
                  </a:lnTo>
                  <a:lnTo>
                    <a:pt x="3486" y="670"/>
                  </a:lnTo>
                  <a:lnTo>
                    <a:pt x="3446" y="677"/>
                  </a:lnTo>
                  <a:lnTo>
                    <a:pt x="3407" y="686"/>
                  </a:lnTo>
                  <a:lnTo>
                    <a:pt x="3368" y="695"/>
                  </a:lnTo>
                  <a:lnTo>
                    <a:pt x="3330" y="706"/>
                  </a:lnTo>
                  <a:lnTo>
                    <a:pt x="3294" y="718"/>
                  </a:lnTo>
                  <a:lnTo>
                    <a:pt x="3257" y="732"/>
                  </a:lnTo>
                  <a:lnTo>
                    <a:pt x="3220" y="746"/>
                  </a:lnTo>
                  <a:lnTo>
                    <a:pt x="3185" y="763"/>
                  </a:lnTo>
                  <a:lnTo>
                    <a:pt x="3150" y="779"/>
                  </a:lnTo>
                  <a:lnTo>
                    <a:pt x="3116" y="798"/>
                  </a:lnTo>
                  <a:lnTo>
                    <a:pt x="3083" y="817"/>
                  </a:lnTo>
                  <a:lnTo>
                    <a:pt x="3050" y="838"/>
                  </a:lnTo>
                  <a:lnTo>
                    <a:pt x="3038" y="793"/>
                  </a:lnTo>
                  <a:lnTo>
                    <a:pt x="3024" y="750"/>
                  </a:lnTo>
                  <a:lnTo>
                    <a:pt x="3007" y="707"/>
                  </a:lnTo>
                  <a:lnTo>
                    <a:pt x="2989" y="664"/>
                  </a:lnTo>
                  <a:lnTo>
                    <a:pt x="2970" y="623"/>
                  </a:lnTo>
                  <a:lnTo>
                    <a:pt x="2949" y="583"/>
                  </a:lnTo>
                  <a:lnTo>
                    <a:pt x="2927" y="542"/>
                  </a:lnTo>
                  <a:lnTo>
                    <a:pt x="2903" y="504"/>
                  </a:lnTo>
                  <a:lnTo>
                    <a:pt x="2877" y="467"/>
                  </a:lnTo>
                  <a:lnTo>
                    <a:pt x="2850" y="430"/>
                  </a:lnTo>
                  <a:lnTo>
                    <a:pt x="2821" y="396"/>
                  </a:lnTo>
                  <a:lnTo>
                    <a:pt x="2792" y="361"/>
                  </a:lnTo>
                  <a:lnTo>
                    <a:pt x="2761" y="329"/>
                  </a:lnTo>
                  <a:lnTo>
                    <a:pt x="2728" y="297"/>
                  </a:lnTo>
                  <a:lnTo>
                    <a:pt x="2694" y="268"/>
                  </a:lnTo>
                  <a:lnTo>
                    <a:pt x="2659" y="238"/>
                  </a:lnTo>
                  <a:lnTo>
                    <a:pt x="2623" y="211"/>
                  </a:lnTo>
                  <a:lnTo>
                    <a:pt x="2586" y="185"/>
                  </a:lnTo>
                  <a:lnTo>
                    <a:pt x="2548" y="161"/>
                  </a:lnTo>
                  <a:lnTo>
                    <a:pt x="2509" y="139"/>
                  </a:lnTo>
                  <a:lnTo>
                    <a:pt x="2468" y="117"/>
                  </a:lnTo>
                  <a:lnTo>
                    <a:pt x="2427" y="97"/>
                  </a:lnTo>
                  <a:lnTo>
                    <a:pt x="2384" y="79"/>
                  </a:lnTo>
                  <a:lnTo>
                    <a:pt x="2342" y="63"/>
                  </a:lnTo>
                  <a:lnTo>
                    <a:pt x="2298" y="49"/>
                  </a:lnTo>
                  <a:lnTo>
                    <a:pt x="2253" y="36"/>
                  </a:lnTo>
                  <a:lnTo>
                    <a:pt x="2208" y="25"/>
                  </a:lnTo>
                  <a:lnTo>
                    <a:pt x="2162" y="17"/>
                  </a:lnTo>
                  <a:lnTo>
                    <a:pt x="2114" y="9"/>
                  </a:lnTo>
                  <a:lnTo>
                    <a:pt x="2067" y="4"/>
                  </a:lnTo>
                  <a:lnTo>
                    <a:pt x="2019" y="1"/>
                  </a:lnTo>
                  <a:lnTo>
                    <a:pt x="1971" y="0"/>
                  </a:lnTo>
                  <a:lnTo>
                    <a:pt x="1941" y="0"/>
                  </a:lnTo>
                  <a:lnTo>
                    <a:pt x="1913" y="1"/>
                  </a:lnTo>
                  <a:lnTo>
                    <a:pt x="1884" y="4"/>
                  </a:lnTo>
                  <a:lnTo>
                    <a:pt x="1856" y="6"/>
                  </a:lnTo>
                  <a:lnTo>
                    <a:pt x="1829" y="8"/>
                  </a:lnTo>
                  <a:lnTo>
                    <a:pt x="1800" y="13"/>
                  </a:lnTo>
                  <a:lnTo>
                    <a:pt x="1746" y="23"/>
                  </a:lnTo>
                  <a:lnTo>
                    <a:pt x="1691" y="34"/>
                  </a:lnTo>
                  <a:lnTo>
                    <a:pt x="1638" y="50"/>
                  </a:lnTo>
                  <a:lnTo>
                    <a:pt x="1587" y="68"/>
                  </a:lnTo>
                  <a:lnTo>
                    <a:pt x="1536" y="88"/>
                  </a:lnTo>
                  <a:lnTo>
                    <a:pt x="1487" y="110"/>
                  </a:lnTo>
                  <a:lnTo>
                    <a:pt x="1438" y="135"/>
                  </a:lnTo>
                  <a:lnTo>
                    <a:pt x="1392" y="161"/>
                  </a:lnTo>
                  <a:lnTo>
                    <a:pt x="1347" y="191"/>
                  </a:lnTo>
                  <a:lnTo>
                    <a:pt x="1303" y="221"/>
                  </a:lnTo>
                  <a:lnTo>
                    <a:pt x="1260" y="255"/>
                  </a:lnTo>
                  <a:lnTo>
                    <a:pt x="1220" y="290"/>
                  </a:lnTo>
                  <a:lnTo>
                    <a:pt x="1181" y="327"/>
                  </a:lnTo>
                  <a:lnTo>
                    <a:pt x="1144" y="366"/>
                  </a:lnTo>
                  <a:lnTo>
                    <a:pt x="1109" y="406"/>
                  </a:lnTo>
                  <a:lnTo>
                    <a:pt x="1076" y="448"/>
                  </a:lnTo>
                  <a:lnTo>
                    <a:pt x="1045" y="491"/>
                  </a:lnTo>
                  <a:lnTo>
                    <a:pt x="1016" y="538"/>
                  </a:lnTo>
                  <a:lnTo>
                    <a:pt x="989" y="584"/>
                  </a:lnTo>
                  <a:lnTo>
                    <a:pt x="964" y="632"/>
                  </a:lnTo>
                  <a:lnTo>
                    <a:pt x="942" y="681"/>
                  </a:lnTo>
                  <a:lnTo>
                    <a:pt x="922" y="732"/>
                  </a:lnTo>
                  <a:lnTo>
                    <a:pt x="905" y="784"/>
                  </a:lnTo>
                  <a:lnTo>
                    <a:pt x="890" y="837"/>
                  </a:lnTo>
                  <a:lnTo>
                    <a:pt x="877" y="890"/>
                  </a:lnTo>
                  <a:lnTo>
                    <a:pt x="867" y="946"/>
                  </a:lnTo>
                  <a:lnTo>
                    <a:pt x="864" y="973"/>
                  </a:lnTo>
                  <a:lnTo>
                    <a:pt x="860" y="1002"/>
                  </a:lnTo>
                  <a:lnTo>
                    <a:pt x="858" y="1030"/>
                  </a:lnTo>
                  <a:lnTo>
                    <a:pt x="855" y="1059"/>
                  </a:lnTo>
                  <a:lnTo>
                    <a:pt x="855" y="1087"/>
                  </a:lnTo>
                  <a:lnTo>
                    <a:pt x="854" y="1115"/>
                  </a:lnTo>
                  <a:lnTo>
                    <a:pt x="855" y="1150"/>
                  </a:lnTo>
                  <a:lnTo>
                    <a:pt x="857" y="1183"/>
                  </a:lnTo>
                  <a:lnTo>
                    <a:pt x="860" y="1216"/>
                  </a:lnTo>
                  <a:lnTo>
                    <a:pt x="864" y="1250"/>
                  </a:lnTo>
                  <a:lnTo>
                    <a:pt x="845" y="1249"/>
                  </a:lnTo>
                  <a:lnTo>
                    <a:pt x="801" y="1250"/>
                  </a:lnTo>
                  <a:lnTo>
                    <a:pt x="758" y="1253"/>
                  </a:lnTo>
                  <a:lnTo>
                    <a:pt x="716" y="1259"/>
                  </a:lnTo>
                  <a:lnTo>
                    <a:pt x="674" y="1266"/>
                  </a:lnTo>
                  <a:lnTo>
                    <a:pt x="633" y="1275"/>
                  </a:lnTo>
                  <a:lnTo>
                    <a:pt x="594" y="1287"/>
                  </a:lnTo>
                  <a:lnTo>
                    <a:pt x="555" y="1300"/>
                  </a:lnTo>
                  <a:lnTo>
                    <a:pt x="515" y="1316"/>
                  </a:lnTo>
                  <a:lnTo>
                    <a:pt x="479" y="1332"/>
                  </a:lnTo>
                  <a:lnTo>
                    <a:pt x="442" y="1351"/>
                  </a:lnTo>
                  <a:lnTo>
                    <a:pt x="407" y="1371"/>
                  </a:lnTo>
                  <a:lnTo>
                    <a:pt x="372" y="1393"/>
                  </a:lnTo>
                  <a:lnTo>
                    <a:pt x="339" y="1416"/>
                  </a:lnTo>
                  <a:lnTo>
                    <a:pt x="307" y="1441"/>
                  </a:lnTo>
                  <a:lnTo>
                    <a:pt x="277" y="1468"/>
                  </a:lnTo>
                  <a:lnTo>
                    <a:pt x="248" y="1496"/>
                  </a:lnTo>
                  <a:lnTo>
                    <a:pt x="219" y="1525"/>
                  </a:lnTo>
                  <a:lnTo>
                    <a:pt x="193" y="1556"/>
                  </a:lnTo>
                  <a:lnTo>
                    <a:pt x="169" y="1588"/>
                  </a:lnTo>
                  <a:lnTo>
                    <a:pt x="145" y="1621"/>
                  </a:lnTo>
                  <a:lnTo>
                    <a:pt x="122" y="1655"/>
                  </a:lnTo>
                  <a:lnTo>
                    <a:pt x="102" y="1690"/>
                  </a:lnTo>
                  <a:lnTo>
                    <a:pt x="83" y="1726"/>
                  </a:lnTo>
                  <a:lnTo>
                    <a:pt x="67" y="1764"/>
                  </a:lnTo>
                  <a:lnTo>
                    <a:pt x="51" y="1802"/>
                  </a:lnTo>
                  <a:lnTo>
                    <a:pt x="38" y="1841"/>
                  </a:lnTo>
                  <a:lnTo>
                    <a:pt x="28" y="1882"/>
                  </a:lnTo>
                  <a:lnTo>
                    <a:pt x="18" y="1923"/>
                  </a:lnTo>
                  <a:lnTo>
                    <a:pt x="10" y="1965"/>
                  </a:lnTo>
                  <a:lnTo>
                    <a:pt x="5" y="2006"/>
                  </a:lnTo>
                  <a:lnTo>
                    <a:pt x="2" y="2049"/>
                  </a:lnTo>
                  <a:lnTo>
                    <a:pt x="0" y="2092"/>
                  </a:lnTo>
                  <a:lnTo>
                    <a:pt x="2" y="2135"/>
                  </a:lnTo>
                  <a:lnTo>
                    <a:pt x="5" y="2176"/>
                  </a:lnTo>
                  <a:lnTo>
                    <a:pt x="10" y="2217"/>
                  </a:lnTo>
                  <a:lnTo>
                    <a:pt x="17" y="2257"/>
                  </a:lnTo>
                  <a:lnTo>
                    <a:pt x="25" y="2297"/>
                  </a:lnTo>
                  <a:lnTo>
                    <a:pt x="36" y="2336"/>
                  </a:lnTo>
                  <a:lnTo>
                    <a:pt x="49" y="2374"/>
                  </a:lnTo>
                  <a:lnTo>
                    <a:pt x="63" y="2411"/>
                  </a:lnTo>
                  <a:lnTo>
                    <a:pt x="79" y="2448"/>
                  </a:lnTo>
                  <a:lnTo>
                    <a:pt x="96" y="2483"/>
                  </a:lnTo>
                  <a:lnTo>
                    <a:pt x="115" y="2517"/>
                  </a:lnTo>
                  <a:lnTo>
                    <a:pt x="137" y="2552"/>
                  </a:lnTo>
                  <a:lnTo>
                    <a:pt x="159" y="2584"/>
                  </a:lnTo>
                  <a:lnTo>
                    <a:pt x="183" y="2615"/>
                  </a:lnTo>
                  <a:lnTo>
                    <a:pt x="208" y="2645"/>
                  </a:lnTo>
                  <a:lnTo>
                    <a:pt x="234" y="2674"/>
                  </a:lnTo>
                  <a:lnTo>
                    <a:pt x="262" y="2702"/>
                  </a:lnTo>
                  <a:lnTo>
                    <a:pt x="290" y="2728"/>
                  </a:lnTo>
                  <a:lnTo>
                    <a:pt x="321" y="2753"/>
                  </a:lnTo>
                  <a:lnTo>
                    <a:pt x="352" y="2777"/>
                  </a:lnTo>
                  <a:lnTo>
                    <a:pt x="385" y="2799"/>
                  </a:lnTo>
                  <a:lnTo>
                    <a:pt x="418" y="2819"/>
                  </a:lnTo>
                  <a:lnTo>
                    <a:pt x="453" y="2840"/>
                  </a:lnTo>
                  <a:lnTo>
                    <a:pt x="488" y="2856"/>
                  </a:lnTo>
                  <a:lnTo>
                    <a:pt x="525" y="2873"/>
                  </a:lnTo>
                  <a:lnTo>
                    <a:pt x="563" y="2887"/>
                  </a:lnTo>
                  <a:lnTo>
                    <a:pt x="601" y="2899"/>
                  </a:lnTo>
                  <a:lnTo>
                    <a:pt x="640" y="2909"/>
                  </a:lnTo>
                  <a:lnTo>
                    <a:pt x="679" y="2919"/>
                  </a:lnTo>
                  <a:lnTo>
                    <a:pt x="719" y="2926"/>
                  </a:lnTo>
                  <a:lnTo>
                    <a:pt x="761" y="2931"/>
                  </a:lnTo>
                  <a:lnTo>
                    <a:pt x="802" y="2934"/>
                  </a:lnTo>
                  <a:lnTo>
                    <a:pt x="802" y="2936"/>
                  </a:lnTo>
                  <a:lnTo>
                    <a:pt x="4682" y="2936"/>
                  </a:lnTo>
                  <a:lnTo>
                    <a:pt x="4682" y="2933"/>
                  </a:lnTo>
                  <a:lnTo>
                    <a:pt x="4693" y="2934"/>
                  </a:lnTo>
                  <a:lnTo>
                    <a:pt x="4706" y="2936"/>
                  </a:lnTo>
                  <a:lnTo>
                    <a:pt x="4740" y="2936"/>
                  </a:lnTo>
                  <a:lnTo>
                    <a:pt x="4772" y="2933"/>
                  </a:lnTo>
                  <a:lnTo>
                    <a:pt x="4804" y="2928"/>
                  </a:lnTo>
                  <a:lnTo>
                    <a:pt x="4836" y="2922"/>
                  </a:lnTo>
                  <a:lnTo>
                    <a:pt x="4866" y="2915"/>
                  </a:lnTo>
                  <a:lnTo>
                    <a:pt x="4896" y="2907"/>
                  </a:lnTo>
                  <a:lnTo>
                    <a:pt x="4926" y="2898"/>
                  </a:lnTo>
                  <a:lnTo>
                    <a:pt x="4955" y="2886"/>
                  </a:lnTo>
                  <a:lnTo>
                    <a:pt x="4984" y="2873"/>
                  </a:lnTo>
                  <a:lnTo>
                    <a:pt x="5011" y="2859"/>
                  </a:lnTo>
                  <a:lnTo>
                    <a:pt x="5038" y="2843"/>
                  </a:lnTo>
                  <a:lnTo>
                    <a:pt x="5063" y="2827"/>
                  </a:lnTo>
                  <a:lnTo>
                    <a:pt x="5089" y="2809"/>
                  </a:lnTo>
                  <a:lnTo>
                    <a:pt x="5113" y="2790"/>
                  </a:lnTo>
                  <a:lnTo>
                    <a:pt x="5135" y="2770"/>
                  </a:lnTo>
                  <a:lnTo>
                    <a:pt x="5158" y="2748"/>
                  </a:lnTo>
                  <a:lnTo>
                    <a:pt x="5179" y="2727"/>
                  </a:lnTo>
                  <a:lnTo>
                    <a:pt x="5199" y="2703"/>
                  </a:lnTo>
                  <a:lnTo>
                    <a:pt x="5218" y="2680"/>
                  </a:lnTo>
                  <a:lnTo>
                    <a:pt x="5236" y="2655"/>
                  </a:lnTo>
                  <a:lnTo>
                    <a:pt x="5252" y="2629"/>
                  </a:lnTo>
                  <a:lnTo>
                    <a:pt x="5268" y="2602"/>
                  </a:lnTo>
                  <a:lnTo>
                    <a:pt x="5282" y="2574"/>
                  </a:lnTo>
                  <a:lnTo>
                    <a:pt x="5295" y="2546"/>
                  </a:lnTo>
                  <a:lnTo>
                    <a:pt x="5306" y="2517"/>
                  </a:lnTo>
                  <a:lnTo>
                    <a:pt x="5316" y="2488"/>
                  </a:lnTo>
                  <a:lnTo>
                    <a:pt x="5325" y="2457"/>
                  </a:lnTo>
                  <a:lnTo>
                    <a:pt x="5332" y="2426"/>
                  </a:lnTo>
                  <a:lnTo>
                    <a:pt x="5338" y="2394"/>
                  </a:lnTo>
                  <a:lnTo>
                    <a:pt x="5341" y="2362"/>
                  </a:lnTo>
                  <a:lnTo>
                    <a:pt x="5344" y="2330"/>
                  </a:lnTo>
                  <a:lnTo>
                    <a:pt x="5345" y="2297"/>
                  </a:lnTo>
                  <a:lnTo>
                    <a:pt x="5344" y="2265"/>
                  </a:lnTo>
                  <a:lnTo>
                    <a:pt x="5341" y="2233"/>
                  </a:lnTo>
                  <a:lnTo>
                    <a:pt x="5338" y="2203"/>
                  </a:lnTo>
                  <a:lnTo>
                    <a:pt x="5333" y="2172"/>
                  </a:lnTo>
                  <a:lnTo>
                    <a:pt x="5326" y="2141"/>
                  </a:lnTo>
                  <a:lnTo>
                    <a:pt x="5318" y="2111"/>
                  </a:lnTo>
                  <a:lnTo>
                    <a:pt x="5308" y="2083"/>
                  </a:lnTo>
                  <a:lnTo>
                    <a:pt x="5296" y="2054"/>
                  </a:lnTo>
                  <a:lnTo>
                    <a:pt x="5284" y="2026"/>
                  </a:lnTo>
                  <a:lnTo>
                    <a:pt x="5271" y="2000"/>
                  </a:lnTo>
                  <a:lnTo>
                    <a:pt x="5256" y="1974"/>
                  </a:lnTo>
                  <a:lnTo>
                    <a:pt x="5241" y="1948"/>
                  </a:lnTo>
                  <a:lnTo>
                    <a:pt x="5223" y="1923"/>
                  </a:lnTo>
                  <a:lnTo>
                    <a:pt x="5205" y="1899"/>
                  </a:lnTo>
                  <a:lnTo>
                    <a:pt x="5185" y="1877"/>
                  </a:lnTo>
                  <a:lnTo>
                    <a:pt x="5165" y="1854"/>
                  </a:lnTo>
                  <a:lnTo>
                    <a:pt x="5143" y="1834"/>
                  </a:lnTo>
                  <a:lnTo>
                    <a:pt x="5121" y="1814"/>
                  </a:lnTo>
                  <a:lnTo>
                    <a:pt x="5098" y="1795"/>
                  </a:lnTo>
                  <a:lnTo>
                    <a:pt x="5074" y="1777"/>
                  </a:lnTo>
                  <a:lnTo>
                    <a:pt x="5049" y="1761"/>
                  </a:lnTo>
                  <a:lnTo>
                    <a:pt x="5023" y="1745"/>
                  </a:lnTo>
                  <a:lnTo>
                    <a:pt x="4997" y="1731"/>
                  </a:lnTo>
                  <a:lnTo>
                    <a:pt x="4969" y="1717"/>
                  </a:lnTo>
                  <a:lnTo>
                    <a:pt x="4941" y="1706"/>
                  </a:lnTo>
                  <a:lnTo>
                    <a:pt x="4913" y="1696"/>
                  </a:lnTo>
                  <a:lnTo>
                    <a:pt x="4883" y="1686"/>
                  </a:lnTo>
                  <a:lnTo>
                    <a:pt x="4853" y="1678"/>
                  </a:lnTo>
                  <a:lnTo>
                    <a:pt x="4823" y="1672"/>
                  </a:lnTo>
                  <a:lnTo>
                    <a:pt x="4792" y="1667"/>
                  </a:lnTo>
                  <a:lnTo>
                    <a:pt x="4761" y="1664"/>
                  </a:lnTo>
                  <a:lnTo>
                    <a:pt x="4729" y="1661"/>
                  </a:lnTo>
                  <a:close/>
                </a:path>
              </a:pathLst>
            </a:custGeom>
            <a:solidFill>
              <a:schemeClr val="accent1"/>
            </a:solidFill>
            <a:ln>
              <a:noFill/>
            </a:ln>
          </p:spPr>
          <p:txBody>
            <a:bodyPr anchor="ctr">
              <a:scene3d>
                <a:camera prst="orthographicFront"/>
                <a:lightRig rig="threePt" dir="t"/>
              </a:scene3d>
              <a:sp3d>
                <a:contourClr>
                  <a:srgbClr val="FFFFFF"/>
                </a:contourClr>
              </a:sp3d>
            </a:bodyPr>
            <a:lstStyle/>
            <a:p>
              <a:pPr algn="ctr" defTabSz="685165" eaLnBrk="1" fontAlgn="auto" hangingPunct="1">
                <a:spcBef>
                  <a:spcPts val="0"/>
                </a:spcBef>
                <a:spcAft>
                  <a:spcPts val="0"/>
                </a:spcAft>
                <a:defRPr/>
              </a:pPr>
              <a:endParaRPr lang="zh-CN" altLang="en-US" sz="1400" dirty="0">
                <a:solidFill>
                  <a:srgbClr val="FFFFFF"/>
                </a:solidFill>
                <a:latin typeface="+mn-lt"/>
                <a:ea typeface="微软雅黑" panose="020B0503020204020204" pitchFamily="34" charset="-122"/>
              </a:endParaRPr>
            </a:p>
          </p:txBody>
        </p:sp>
        <p:sp>
          <p:nvSpPr>
            <p:cNvPr id="11" name="文本框 25"/>
            <p:cNvSpPr txBox="1">
              <a:spLocks noChangeArrowheads="1"/>
            </p:cNvSpPr>
            <p:nvPr/>
          </p:nvSpPr>
          <p:spPr bwMode="auto">
            <a:xfrm>
              <a:off x="4508346" y="864629"/>
              <a:ext cx="432912" cy="4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3895"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eaLnBrk="1" hangingPunct="1"/>
              <a:endParaRPr lang="zh-CN" altLang="en-US" sz="2800" dirty="0">
                <a:solidFill>
                  <a:schemeClr val="bg1"/>
                </a:solidFill>
                <a:cs typeface="Arial" panose="020B0604020202020204" pitchFamily="34" charset="0"/>
              </a:endParaRPr>
            </a:p>
          </p:txBody>
        </p:sp>
      </p:grpSp>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3" name="Rectangle 4"/>
          <p:cNvSpPr>
            <a:spLocks noChangeArrowheads="1"/>
          </p:cNvSpPr>
          <p:nvPr/>
        </p:nvSpPr>
        <p:spPr bwMode="auto">
          <a:xfrm>
            <a:off x="0" y="40767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1200" b="0" i="0" u="none" strike="noStrike" cap="none" normalizeH="0" baseline="0">
                <a:ln>
                  <a:noFill/>
                </a:ln>
                <a:solidFill>
                  <a:schemeClr val="tx1"/>
                </a:solidFill>
                <a:effectLst/>
                <a:latin typeface="Calibri" panose="020F0502020204030204" pitchFamily="2" charset="0"/>
                <a:ea typeface="宋体" panose="02010600030101010101" pitchFamily="2" charset="-122"/>
                <a:cs typeface="新宋体" panose="02010609030101010101" pitchFamily="49" charset="-122"/>
              </a:rPr>
              <a:t>  </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4" name="Rectangle 5"/>
          <p:cNvSpPr>
            <a:spLocks noChangeArrowheads="1"/>
          </p:cNvSpPr>
          <p:nvPr/>
        </p:nvSpPr>
        <p:spPr bwMode="auto">
          <a:xfrm>
            <a:off x="0" y="7705725"/>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pic>
        <p:nvPicPr>
          <p:cNvPr id="44" name="图片 3"/>
          <p:cNvPicPr>
            <a:picLocks noChangeAspect="1"/>
          </p:cNvPicPr>
          <p:nvPr>
            <p:custDataLst>
              <p:tags r:id="rId1"/>
            </p:custDataLst>
          </p:nvPr>
        </p:nvPicPr>
        <p:blipFill>
          <a:blip r:embed="rId2"/>
          <a:stretch>
            <a:fillRect/>
          </a:stretch>
        </p:blipFill>
        <p:spPr>
          <a:xfrm>
            <a:off x="1543685" y="892175"/>
            <a:ext cx="1762760" cy="3844290"/>
          </a:xfrm>
          <a:prstGeom prst="rect">
            <a:avLst/>
          </a:prstGeom>
          <a:ln>
            <a:noFill/>
          </a:ln>
          <a:effectLst>
            <a:outerShdw blurRad="292100" dist="139700" dir="2700000" algn="tl" rotWithShape="0">
              <a:srgbClr val="333333">
                <a:alpha val="65000"/>
              </a:srgbClr>
            </a:outerShdw>
          </a:effectLst>
        </p:spPr>
      </p:pic>
      <p:pic>
        <p:nvPicPr>
          <p:cNvPr id="5" name="图片 4"/>
          <p:cNvPicPr>
            <a:picLocks noChangeAspect="1"/>
          </p:cNvPicPr>
          <p:nvPr/>
        </p:nvPicPr>
        <p:blipFill>
          <a:blip r:embed="rId3"/>
          <a:stretch>
            <a:fillRect/>
          </a:stretch>
        </p:blipFill>
        <p:spPr>
          <a:xfrm>
            <a:off x="3488690" y="892175"/>
            <a:ext cx="1931035" cy="3847465"/>
          </a:xfrm>
          <a:prstGeom prst="rect">
            <a:avLst/>
          </a:prstGeom>
          <a:ln>
            <a:noFill/>
          </a:ln>
          <a:effectLst>
            <a:outerShdw blurRad="292100" dist="139700" dir="2700000" algn="tl" rotWithShape="0">
              <a:srgbClr val="333333">
                <a:alpha val="65000"/>
              </a:srgbClr>
            </a:outerShdw>
          </a:effectLst>
        </p:spPr>
      </p:pic>
      <p:pic>
        <p:nvPicPr>
          <p:cNvPr id="6" name="图片 5"/>
          <p:cNvPicPr>
            <a:picLocks noChangeAspect="1"/>
          </p:cNvPicPr>
          <p:nvPr/>
        </p:nvPicPr>
        <p:blipFill>
          <a:blip r:embed="rId4"/>
          <a:stretch>
            <a:fillRect/>
          </a:stretch>
        </p:blipFill>
        <p:spPr>
          <a:xfrm>
            <a:off x="5577205" y="865505"/>
            <a:ext cx="1879600" cy="3901440"/>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8"/>
          <p:cNvSpPr/>
          <p:nvPr/>
        </p:nvSpPr>
        <p:spPr>
          <a:xfrm>
            <a:off x="4067944" y="871649"/>
            <a:ext cx="1410432" cy="980021"/>
          </a:xfrm>
          <a:prstGeom prst="rect">
            <a:avLst/>
          </a:prstGeom>
        </p:spPr>
        <p:txBody>
          <a:bodyPr wrap="square" lIns="0" tIns="0" rIns="0" bIns="0" anchor="b">
            <a:normAutofit/>
          </a:bodyPr>
          <a:lstStyle/>
          <a:p>
            <a:r>
              <a:rPr lang="zh-CN" altLang="en-US" sz="4000" dirty="0">
                <a:solidFill>
                  <a:schemeClr val="tx1">
                    <a:lumMod val="85000"/>
                    <a:lumOff val="15000"/>
                  </a:schemeClr>
                </a:solidFill>
                <a:latin typeface="微软雅黑" panose="020B0503020204020204" pitchFamily="34" charset="-122"/>
                <a:ea typeface="微软雅黑" panose="020B0503020204020204" pitchFamily="34" charset="-122"/>
              </a:rPr>
              <a:t>目录</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 </a:t>
            </a:r>
            <a:b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b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CONTENT</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 name="Hexagon 10"/>
          <p:cNvSpPr/>
          <p:nvPr/>
        </p:nvSpPr>
        <p:spPr bwMode="auto">
          <a:xfrm rot="5400000">
            <a:off x="4357867" y="2183974"/>
            <a:ext cx="2188841" cy="2047887"/>
          </a:xfrm>
          <a:prstGeom prst="hexagon">
            <a:avLst/>
          </a:prstGeom>
          <a:solidFill>
            <a:schemeClr val="accent2"/>
          </a:solidFill>
          <a:ln w="57150">
            <a:solidFill>
              <a:schemeClr val="bg1"/>
            </a:solidFill>
            <a:round/>
          </a:ln>
        </p:spPr>
        <p:txBody>
          <a:bodyPr rot="0" spcFirstLastPara="0" vert="vert270" wrap="none" lIns="91440" tIns="45720" rIns="91440" bIns="45720" anchor="ctr" anchorCtr="1" forceAA="0" compatLnSpc="1">
            <a:normAutofit/>
          </a:bodyPr>
          <a:lstStyle/>
          <a:p>
            <a:pPr algn="ctr"/>
            <a:r>
              <a:rPr lang="zh-CN" sz="2000" b="1" dirty="0">
                <a:solidFill>
                  <a:schemeClr val="bg1"/>
                </a:solidFill>
                <a:latin typeface="微软雅黑" panose="020B0503020204020204" pitchFamily="34" charset="-122"/>
                <a:ea typeface="微软雅黑" panose="020B0503020204020204" pitchFamily="34" charset="-122"/>
              </a:rPr>
              <a:t>手机端</a:t>
            </a:r>
            <a:endParaRPr lang="zh-CN" sz="2000" b="1" dirty="0">
              <a:solidFill>
                <a:schemeClr val="bg1"/>
              </a:solidFill>
              <a:latin typeface="微软雅黑" panose="020B0503020204020204" pitchFamily="34" charset="-122"/>
              <a:ea typeface="微软雅黑" panose="020B0503020204020204" pitchFamily="34" charset="-122"/>
            </a:endParaRPr>
          </a:p>
        </p:txBody>
      </p:sp>
      <p:sp>
        <p:nvSpPr>
          <p:cNvPr id="7" name="Hexagon 11"/>
          <p:cNvSpPr/>
          <p:nvPr/>
        </p:nvSpPr>
        <p:spPr bwMode="auto">
          <a:xfrm rot="5400000">
            <a:off x="2316620" y="2136634"/>
            <a:ext cx="2162661" cy="2116220"/>
          </a:xfrm>
          <a:prstGeom prst="hexagon">
            <a:avLst/>
          </a:prstGeom>
          <a:solidFill>
            <a:schemeClr val="accent3"/>
          </a:solidFill>
          <a:ln w="57150">
            <a:solidFill>
              <a:schemeClr val="bg1"/>
            </a:solidFill>
            <a:round/>
          </a:ln>
        </p:spPr>
        <p:txBody>
          <a:bodyPr rot="0" spcFirstLastPara="0" vert="vert270" wrap="none" lIns="91440" tIns="45720" rIns="91440" bIns="45720" anchor="ctr" anchorCtr="1" forceAA="0" compatLnSpc="1">
            <a:norm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电脑端</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 grpId="0" bldLvl="0" animBg="1"/>
      <p:bldP spid="7"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0"/>
          <p:cNvSpPr txBox="1">
            <a:spLocks noChangeArrowheads="1"/>
          </p:cNvSpPr>
          <p:nvPr/>
        </p:nvSpPr>
        <p:spPr bwMode="auto">
          <a:xfrm>
            <a:off x="1166812" y="267718"/>
            <a:ext cx="4538663" cy="507365"/>
          </a:xfrm>
          <a:prstGeom prst="rect">
            <a:avLst/>
          </a:prstGeom>
          <a:noFill/>
          <a:ln w="9525">
            <a:noFill/>
            <a:miter lim="800000"/>
          </a:ln>
        </p:spPr>
        <p:txBody>
          <a:bodyPr wrap="square" lIns="45720" tIns="22860" rIns="45720" bIns="22860">
            <a:spAutoFit/>
          </a:bodyPr>
          <a:lstStyle/>
          <a:p>
            <a:pPr defTabSz="1088390" eaLnBrk="1" fontAlgn="auto" hangingPunct="1">
              <a:lnSpc>
                <a:spcPct val="150000"/>
              </a:lnSpc>
              <a:spcBef>
                <a:spcPts val="0"/>
              </a:spcBef>
              <a:spcAft>
                <a:spcPts val="0"/>
              </a:spcAft>
              <a:defRPr/>
            </a:pPr>
            <a:r>
              <a:rPr lang="zh-CN" altLang="en-US" sz="2000" b="1" dirty="0">
                <a:solidFill>
                  <a:srgbClr val="E5472E"/>
                </a:solidFill>
                <a:latin typeface="微软雅黑" panose="020B0503020204020204" pitchFamily="34" charset="-122"/>
                <a:ea typeface="微软雅黑" panose="020B0503020204020204" pitchFamily="34" charset="-122"/>
              </a:rPr>
              <a:t>在线客服答疑，扫清学习障碍</a:t>
            </a:r>
            <a:endParaRPr lang="zh-CN" altLang="en-US" sz="2000" b="1" dirty="0">
              <a:solidFill>
                <a:srgbClr val="E5472E"/>
              </a:solidFill>
              <a:latin typeface="微软雅黑" panose="020B0503020204020204" pitchFamily="34" charset="-122"/>
              <a:ea typeface="微软雅黑" panose="020B0503020204020204" pitchFamily="34" charset="-122"/>
            </a:endParaRPr>
          </a:p>
        </p:txBody>
      </p:sp>
      <p:grpSp>
        <p:nvGrpSpPr>
          <p:cNvPr id="8" name="组合 7"/>
          <p:cNvGrpSpPr/>
          <p:nvPr/>
        </p:nvGrpSpPr>
        <p:grpSpPr bwMode="auto">
          <a:xfrm>
            <a:off x="252315" y="306657"/>
            <a:ext cx="815975" cy="522287"/>
            <a:chOff x="4353620" y="864629"/>
            <a:chExt cx="742365" cy="476312"/>
          </a:xfrm>
        </p:grpSpPr>
        <p:sp>
          <p:nvSpPr>
            <p:cNvPr id="10" name="KSO_Shape"/>
            <p:cNvSpPr/>
            <p:nvPr/>
          </p:nvSpPr>
          <p:spPr bwMode="auto">
            <a:xfrm>
              <a:off x="4353620" y="866076"/>
              <a:ext cx="742365" cy="408268"/>
            </a:xfrm>
            <a:custGeom>
              <a:avLst/>
              <a:gdLst>
                <a:gd name="T0" fmla="*/ 2147483646 w 5345"/>
                <a:gd name="T1" fmla="*/ 2147483646 h 2936"/>
                <a:gd name="T2" fmla="*/ 2147483646 w 5345"/>
                <a:gd name="T3" fmla="*/ 2147483646 h 2936"/>
                <a:gd name="T4" fmla="*/ 2147483646 w 5345"/>
                <a:gd name="T5" fmla="*/ 2147483646 h 2936"/>
                <a:gd name="T6" fmla="*/ 2147483646 w 5345"/>
                <a:gd name="T7" fmla="*/ 2147483646 h 2936"/>
                <a:gd name="T8" fmla="*/ 2147483646 w 5345"/>
                <a:gd name="T9" fmla="*/ 2147483646 h 2936"/>
                <a:gd name="T10" fmla="*/ 2147483646 w 5345"/>
                <a:gd name="T11" fmla="*/ 2147483646 h 2936"/>
                <a:gd name="T12" fmla="*/ 2147483646 w 5345"/>
                <a:gd name="T13" fmla="*/ 2147483646 h 2936"/>
                <a:gd name="T14" fmla="*/ 2147483646 w 5345"/>
                <a:gd name="T15" fmla="*/ 2147483646 h 2936"/>
                <a:gd name="T16" fmla="*/ 2147483646 w 5345"/>
                <a:gd name="T17" fmla="*/ 2147483646 h 2936"/>
                <a:gd name="T18" fmla="*/ 2147483646 w 5345"/>
                <a:gd name="T19" fmla="*/ 2147483646 h 2936"/>
                <a:gd name="T20" fmla="*/ 2147483646 w 5345"/>
                <a:gd name="T21" fmla="*/ 2147483646 h 2936"/>
                <a:gd name="T22" fmla="*/ 2147483646 w 5345"/>
                <a:gd name="T23" fmla="*/ 2147483646 h 2936"/>
                <a:gd name="T24" fmla="*/ 2147483646 w 5345"/>
                <a:gd name="T25" fmla="*/ 2147483646 h 2936"/>
                <a:gd name="T26" fmla="*/ 2147483646 w 5345"/>
                <a:gd name="T27" fmla="*/ 2147483646 h 2936"/>
                <a:gd name="T28" fmla="*/ 2147483646 w 5345"/>
                <a:gd name="T29" fmla="*/ 2147483646 h 2936"/>
                <a:gd name="T30" fmla="*/ 2147483646 w 5345"/>
                <a:gd name="T31" fmla="*/ 772639970 h 2936"/>
                <a:gd name="T32" fmla="*/ 2147483646 w 5345"/>
                <a:gd name="T33" fmla="*/ 0 h 2936"/>
                <a:gd name="T34" fmla="*/ 2147483646 w 5345"/>
                <a:gd name="T35" fmla="*/ 363587807 h 2936"/>
                <a:gd name="T36" fmla="*/ 2147483646 w 5345"/>
                <a:gd name="T37" fmla="*/ 2147483646 h 2936"/>
                <a:gd name="T38" fmla="*/ 2147483646 w 5345"/>
                <a:gd name="T39" fmla="*/ 2147483646 h 2936"/>
                <a:gd name="T40" fmla="*/ 2147483646 w 5345"/>
                <a:gd name="T41" fmla="*/ 2147483646 h 2936"/>
                <a:gd name="T42" fmla="*/ 2147483646 w 5345"/>
                <a:gd name="T43" fmla="*/ 2147483646 h 2936"/>
                <a:gd name="T44" fmla="*/ 2147483646 w 5345"/>
                <a:gd name="T45" fmla="*/ 2147483646 h 2936"/>
                <a:gd name="T46" fmla="*/ 2147483646 w 5345"/>
                <a:gd name="T47" fmla="*/ 2147483646 h 2936"/>
                <a:gd name="T48" fmla="*/ 2147483646 w 5345"/>
                <a:gd name="T49" fmla="*/ 2147483646 h 2936"/>
                <a:gd name="T50" fmla="*/ 2147483646 w 5345"/>
                <a:gd name="T51" fmla="*/ 2147483646 h 2936"/>
                <a:gd name="T52" fmla="*/ 2147483646 w 5345"/>
                <a:gd name="T53" fmla="*/ 2147483646 h 2936"/>
                <a:gd name="T54" fmla="*/ 2147483646 w 5345"/>
                <a:gd name="T55" fmla="*/ 2147483646 h 2936"/>
                <a:gd name="T56" fmla="*/ 2147483646 w 5345"/>
                <a:gd name="T57" fmla="*/ 2147483646 h 2936"/>
                <a:gd name="T58" fmla="*/ 2147483646 w 5345"/>
                <a:gd name="T59" fmla="*/ 2147483646 h 2936"/>
                <a:gd name="T60" fmla="*/ 2147483646 w 5345"/>
                <a:gd name="T61" fmla="*/ 2147483646 h 2936"/>
                <a:gd name="T62" fmla="*/ 452722804 w 5345"/>
                <a:gd name="T63" fmla="*/ 2147483646 h 2936"/>
                <a:gd name="T64" fmla="*/ 90570008 w 5345"/>
                <a:gd name="T65" fmla="*/ 2147483646 h 2936"/>
                <a:gd name="T66" fmla="*/ 1629877726 w 5345"/>
                <a:gd name="T67" fmla="*/ 2147483646 h 2936"/>
                <a:gd name="T68" fmla="*/ 2147483646 w 5345"/>
                <a:gd name="T69" fmla="*/ 2147483646 h 2936"/>
                <a:gd name="T70" fmla="*/ 2147483646 w 5345"/>
                <a:gd name="T71" fmla="*/ 2147483646 h 2936"/>
                <a:gd name="T72" fmla="*/ 2147483646 w 5345"/>
                <a:gd name="T73" fmla="*/ 2147483646 h 2936"/>
                <a:gd name="T74" fmla="*/ 2147483646 w 5345"/>
                <a:gd name="T75" fmla="*/ 2147483646 h 2936"/>
                <a:gd name="T76" fmla="*/ 2147483646 w 5345"/>
                <a:gd name="T77" fmla="*/ 2147483646 h 2936"/>
                <a:gd name="T78" fmla="*/ 2147483646 w 5345"/>
                <a:gd name="T79" fmla="*/ 2147483646 h 2936"/>
                <a:gd name="T80" fmla="*/ 2147483646 w 5345"/>
                <a:gd name="T81" fmla="*/ 2147483646 h 2936"/>
                <a:gd name="T82" fmla="*/ 2147483646 w 5345"/>
                <a:gd name="T83" fmla="*/ 2147483646 h 2936"/>
                <a:gd name="T84" fmla="*/ 2147483646 w 5345"/>
                <a:gd name="T85" fmla="*/ 2147483646 h 2936"/>
                <a:gd name="T86" fmla="*/ 2147483646 w 5345"/>
                <a:gd name="T87" fmla="*/ 2147483646 h 2936"/>
                <a:gd name="T88" fmla="*/ 2147483646 w 5345"/>
                <a:gd name="T89" fmla="*/ 2147483646 h 2936"/>
                <a:gd name="T90" fmla="*/ 2147483646 w 5345"/>
                <a:gd name="T91" fmla="*/ 2147483646 h 2936"/>
                <a:gd name="T92" fmla="*/ 2147483646 w 5345"/>
                <a:gd name="T93" fmla="*/ 2147483646 h 2936"/>
                <a:gd name="T94" fmla="*/ 2147483646 w 5345"/>
                <a:gd name="T95" fmla="*/ 2147483646 h 2936"/>
                <a:gd name="T96" fmla="*/ 2147483646 w 5345"/>
                <a:gd name="T97" fmla="*/ 2147483646 h 2936"/>
                <a:gd name="T98" fmla="*/ 2147483646 w 5345"/>
                <a:gd name="T99" fmla="*/ 2147483646 h 2936"/>
                <a:gd name="T100" fmla="*/ 2147483646 w 5345"/>
                <a:gd name="T101" fmla="*/ 2147483646 h 2936"/>
                <a:gd name="T102" fmla="*/ 2147483646 w 5345"/>
                <a:gd name="T103" fmla="*/ 2147483646 h 2936"/>
                <a:gd name="T104" fmla="*/ 2147483646 w 5345"/>
                <a:gd name="T105" fmla="*/ 2147483646 h 29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345" h="2936">
                  <a:moveTo>
                    <a:pt x="4729" y="1661"/>
                  </a:moveTo>
                  <a:lnTo>
                    <a:pt x="4729" y="1661"/>
                  </a:lnTo>
                  <a:lnTo>
                    <a:pt x="4723" y="1609"/>
                  </a:lnTo>
                  <a:lnTo>
                    <a:pt x="4716" y="1558"/>
                  </a:lnTo>
                  <a:lnTo>
                    <a:pt x="4706" y="1507"/>
                  </a:lnTo>
                  <a:lnTo>
                    <a:pt x="4693" y="1458"/>
                  </a:lnTo>
                  <a:lnTo>
                    <a:pt x="4679" y="1409"/>
                  </a:lnTo>
                  <a:lnTo>
                    <a:pt x="4663" y="1361"/>
                  </a:lnTo>
                  <a:lnTo>
                    <a:pt x="4644" y="1314"/>
                  </a:lnTo>
                  <a:lnTo>
                    <a:pt x="4622" y="1268"/>
                  </a:lnTo>
                  <a:lnTo>
                    <a:pt x="4600" y="1223"/>
                  </a:lnTo>
                  <a:lnTo>
                    <a:pt x="4575" y="1181"/>
                  </a:lnTo>
                  <a:lnTo>
                    <a:pt x="4548" y="1138"/>
                  </a:lnTo>
                  <a:lnTo>
                    <a:pt x="4519" y="1098"/>
                  </a:lnTo>
                  <a:lnTo>
                    <a:pt x="4489" y="1059"/>
                  </a:lnTo>
                  <a:lnTo>
                    <a:pt x="4457" y="1021"/>
                  </a:lnTo>
                  <a:lnTo>
                    <a:pt x="4422" y="984"/>
                  </a:lnTo>
                  <a:lnTo>
                    <a:pt x="4387" y="950"/>
                  </a:lnTo>
                  <a:lnTo>
                    <a:pt x="4350" y="917"/>
                  </a:lnTo>
                  <a:lnTo>
                    <a:pt x="4312" y="886"/>
                  </a:lnTo>
                  <a:lnTo>
                    <a:pt x="4272" y="856"/>
                  </a:lnTo>
                  <a:lnTo>
                    <a:pt x="4230" y="828"/>
                  </a:lnTo>
                  <a:lnTo>
                    <a:pt x="4188" y="802"/>
                  </a:lnTo>
                  <a:lnTo>
                    <a:pt x="4144" y="778"/>
                  </a:lnTo>
                  <a:lnTo>
                    <a:pt x="4099" y="757"/>
                  </a:lnTo>
                  <a:lnTo>
                    <a:pt x="4053" y="737"/>
                  </a:lnTo>
                  <a:lnTo>
                    <a:pt x="4005" y="719"/>
                  </a:lnTo>
                  <a:lnTo>
                    <a:pt x="3957" y="703"/>
                  </a:lnTo>
                  <a:lnTo>
                    <a:pt x="3907" y="689"/>
                  </a:lnTo>
                  <a:lnTo>
                    <a:pt x="3857" y="679"/>
                  </a:lnTo>
                  <a:lnTo>
                    <a:pt x="3806" y="670"/>
                  </a:lnTo>
                  <a:lnTo>
                    <a:pt x="3754" y="663"/>
                  </a:lnTo>
                  <a:lnTo>
                    <a:pt x="3701" y="660"/>
                  </a:lnTo>
                  <a:lnTo>
                    <a:pt x="3648" y="658"/>
                  </a:lnTo>
                  <a:lnTo>
                    <a:pt x="3608" y="660"/>
                  </a:lnTo>
                  <a:lnTo>
                    <a:pt x="3566" y="661"/>
                  </a:lnTo>
                  <a:lnTo>
                    <a:pt x="3526" y="665"/>
                  </a:lnTo>
                  <a:lnTo>
                    <a:pt x="3486" y="670"/>
                  </a:lnTo>
                  <a:lnTo>
                    <a:pt x="3446" y="677"/>
                  </a:lnTo>
                  <a:lnTo>
                    <a:pt x="3407" y="686"/>
                  </a:lnTo>
                  <a:lnTo>
                    <a:pt x="3368" y="695"/>
                  </a:lnTo>
                  <a:lnTo>
                    <a:pt x="3330" y="706"/>
                  </a:lnTo>
                  <a:lnTo>
                    <a:pt x="3294" y="718"/>
                  </a:lnTo>
                  <a:lnTo>
                    <a:pt x="3257" y="732"/>
                  </a:lnTo>
                  <a:lnTo>
                    <a:pt x="3220" y="746"/>
                  </a:lnTo>
                  <a:lnTo>
                    <a:pt x="3185" y="763"/>
                  </a:lnTo>
                  <a:lnTo>
                    <a:pt x="3150" y="779"/>
                  </a:lnTo>
                  <a:lnTo>
                    <a:pt x="3116" y="798"/>
                  </a:lnTo>
                  <a:lnTo>
                    <a:pt x="3083" y="817"/>
                  </a:lnTo>
                  <a:lnTo>
                    <a:pt x="3050" y="838"/>
                  </a:lnTo>
                  <a:lnTo>
                    <a:pt x="3038" y="793"/>
                  </a:lnTo>
                  <a:lnTo>
                    <a:pt x="3024" y="750"/>
                  </a:lnTo>
                  <a:lnTo>
                    <a:pt x="3007" y="707"/>
                  </a:lnTo>
                  <a:lnTo>
                    <a:pt x="2989" y="664"/>
                  </a:lnTo>
                  <a:lnTo>
                    <a:pt x="2970" y="623"/>
                  </a:lnTo>
                  <a:lnTo>
                    <a:pt x="2949" y="583"/>
                  </a:lnTo>
                  <a:lnTo>
                    <a:pt x="2927" y="542"/>
                  </a:lnTo>
                  <a:lnTo>
                    <a:pt x="2903" y="504"/>
                  </a:lnTo>
                  <a:lnTo>
                    <a:pt x="2877" y="467"/>
                  </a:lnTo>
                  <a:lnTo>
                    <a:pt x="2850" y="430"/>
                  </a:lnTo>
                  <a:lnTo>
                    <a:pt x="2821" y="396"/>
                  </a:lnTo>
                  <a:lnTo>
                    <a:pt x="2792" y="361"/>
                  </a:lnTo>
                  <a:lnTo>
                    <a:pt x="2761" y="329"/>
                  </a:lnTo>
                  <a:lnTo>
                    <a:pt x="2728" y="297"/>
                  </a:lnTo>
                  <a:lnTo>
                    <a:pt x="2694" y="268"/>
                  </a:lnTo>
                  <a:lnTo>
                    <a:pt x="2659" y="238"/>
                  </a:lnTo>
                  <a:lnTo>
                    <a:pt x="2623" y="211"/>
                  </a:lnTo>
                  <a:lnTo>
                    <a:pt x="2586" y="185"/>
                  </a:lnTo>
                  <a:lnTo>
                    <a:pt x="2548" y="161"/>
                  </a:lnTo>
                  <a:lnTo>
                    <a:pt x="2509" y="139"/>
                  </a:lnTo>
                  <a:lnTo>
                    <a:pt x="2468" y="117"/>
                  </a:lnTo>
                  <a:lnTo>
                    <a:pt x="2427" y="97"/>
                  </a:lnTo>
                  <a:lnTo>
                    <a:pt x="2384" y="79"/>
                  </a:lnTo>
                  <a:lnTo>
                    <a:pt x="2342" y="63"/>
                  </a:lnTo>
                  <a:lnTo>
                    <a:pt x="2298" y="49"/>
                  </a:lnTo>
                  <a:lnTo>
                    <a:pt x="2253" y="36"/>
                  </a:lnTo>
                  <a:lnTo>
                    <a:pt x="2208" y="25"/>
                  </a:lnTo>
                  <a:lnTo>
                    <a:pt x="2162" y="17"/>
                  </a:lnTo>
                  <a:lnTo>
                    <a:pt x="2114" y="9"/>
                  </a:lnTo>
                  <a:lnTo>
                    <a:pt x="2067" y="4"/>
                  </a:lnTo>
                  <a:lnTo>
                    <a:pt x="2019" y="1"/>
                  </a:lnTo>
                  <a:lnTo>
                    <a:pt x="1971" y="0"/>
                  </a:lnTo>
                  <a:lnTo>
                    <a:pt x="1941" y="0"/>
                  </a:lnTo>
                  <a:lnTo>
                    <a:pt x="1913" y="1"/>
                  </a:lnTo>
                  <a:lnTo>
                    <a:pt x="1884" y="4"/>
                  </a:lnTo>
                  <a:lnTo>
                    <a:pt x="1856" y="6"/>
                  </a:lnTo>
                  <a:lnTo>
                    <a:pt x="1829" y="8"/>
                  </a:lnTo>
                  <a:lnTo>
                    <a:pt x="1800" y="13"/>
                  </a:lnTo>
                  <a:lnTo>
                    <a:pt x="1746" y="23"/>
                  </a:lnTo>
                  <a:lnTo>
                    <a:pt x="1691" y="34"/>
                  </a:lnTo>
                  <a:lnTo>
                    <a:pt x="1638" y="50"/>
                  </a:lnTo>
                  <a:lnTo>
                    <a:pt x="1587" y="68"/>
                  </a:lnTo>
                  <a:lnTo>
                    <a:pt x="1536" y="88"/>
                  </a:lnTo>
                  <a:lnTo>
                    <a:pt x="1487" y="110"/>
                  </a:lnTo>
                  <a:lnTo>
                    <a:pt x="1438" y="135"/>
                  </a:lnTo>
                  <a:lnTo>
                    <a:pt x="1392" y="161"/>
                  </a:lnTo>
                  <a:lnTo>
                    <a:pt x="1347" y="191"/>
                  </a:lnTo>
                  <a:lnTo>
                    <a:pt x="1303" y="221"/>
                  </a:lnTo>
                  <a:lnTo>
                    <a:pt x="1260" y="255"/>
                  </a:lnTo>
                  <a:lnTo>
                    <a:pt x="1220" y="290"/>
                  </a:lnTo>
                  <a:lnTo>
                    <a:pt x="1181" y="327"/>
                  </a:lnTo>
                  <a:lnTo>
                    <a:pt x="1144" y="366"/>
                  </a:lnTo>
                  <a:lnTo>
                    <a:pt x="1109" y="406"/>
                  </a:lnTo>
                  <a:lnTo>
                    <a:pt x="1076" y="448"/>
                  </a:lnTo>
                  <a:lnTo>
                    <a:pt x="1045" y="491"/>
                  </a:lnTo>
                  <a:lnTo>
                    <a:pt x="1016" y="538"/>
                  </a:lnTo>
                  <a:lnTo>
                    <a:pt x="989" y="584"/>
                  </a:lnTo>
                  <a:lnTo>
                    <a:pt x="964" y="632"/>
                  </a:lnTo>
                  <a:lnTo>
                    <a:pt x="942" y="681"/>
                  </a:lnTo>
                  <a:lnTo>
                    <a:pt x="922" y="732"/>
                  </a:lnTo>
                  <a:lnTo>
                    <a:pt x="905" y="784"/>
                  </a:lnTo>
                  <a:lnTo>
                    <a:pt x="890" y="837"/>
                  </a:lnTo>
                  <a:lnTo>
                    <a:pt x="877" y="890"/>
                  </a:lnTo>
                  <a:lnTo>
                    <a:pt x="867" y="946"/>
                  </a:lnTo>
                  <a:lnTo>
                    <a:pt x="864" y="973"/>
                  </a:lnTo>
                  <a:lnTo>
                    <a:pt x="860" y="1002"/>
                  </a:lnTo>
                  <a:lnTo>
                    <a:pt x="858" y="1030"/>
                  </a:lnTo>
                  <a:lnTo>
                    <a:pt x="855" y="1059"/>
                  </a:lnTo>
                  <a:lnTo>
                    <a:pt x="855" y="1087"/>
                  </a:lnTo>
                  <a:lnTo>
                    <a:pt x="854" y="1115"/>
                  </a:lnTo>
                  <a:lnTo>
                    <a:pt x="855" y="1150"/>
                  </a:lnTo>
                  <a:lnTo>
                    <a:pt x="857" y="1183"/>
                  </a:lnTo>
                  <a:lnTo>
                    <a:pt x="860" y="1216"/>
                  </a:lnTo>
                  <a:lnTo>
                    <a:pt x="864" y="1250"/>
                  </a:lnTo>
                  <a:lnTo>
                    <a:pt x="845" y="1249"/>
                  </a:lnTo>
                  <a:lnTo>
                    <a:pt x="801" y="1250"/>
                  </a:lnTo>
                  <a:lnTo>
                    <a:pt x="758" y="1253"/>
                  </a:lnTo>
                  <a:lnTo>
                    <a:pt x="716" y="1259"/>
                  </a:lnTo>
                  <a:lnTo>
                    <a:pt x="674" y="1266"/>
                  </a:lnTo>
                  <a:lnTo>
                    <a:pt x="633" y="1275"/>
                  </a:lnTo>
                  <a:lnTo>
                    <a:pt x="594" y="1287"/>
                  </a:lnTo>
                  <a:lnTo>
                    <a:pt x="555" y="1300"/>
                  </a:lnTo>
                  <a:lnTo>
                    <a:pt x="515" y="1316"/>
                  </a:lnTo>
                  <a:lnTo>
                    <a:pt x="479" y="1332"/>
                  </a:lnTo>
                  <a:lnTo>
                    <a:pt x="442" y="1351"/>
                  </a:lnTo>
                  <a:lnTo>
                    <a:pt x="407" y="1371"/>
                  </a:lnTo>
                  <a:lnTo>
                    <a:pt x="372" y="1393"/>
                  </a:lnTo>
                  <a:lnTo>
                    <a:pt x="339" y="1416"/>
                  </a:lnTo>
                  <a:lnTo>
                    <a:pt x="307" y="1441"/>
                  </a:lnTo>
                  <a:lnTo>
                    <a:pt x="277" y="1468"/>
                  </a:lnTo>
                  <a:lnTo>
                    <a:pt x="248" y="1496"/>
                  </a:lnTo>
                  <a:lnTo>
                    <a:pt x="219" y="1525"/>
                  </a:lnTo>
                  <a:lnTo>
                    <a:pt x="193" y="1556"/>
                  </a:lnTo>
                  <a:lnTo>
                    <a:pt x="169" y="1588"/>
                  </a:lnTo>
                  <a:lnTo>
                    <a:pt x="145" y="1621"/>
                  </a:lnTo>
                  <a:lnTo>
                    <a:pt x="122" y="1655"/>
                  </a:lnTo>
                  <a:lnTo>
                    <a:pt x="102" y="1690"/>
                  </a:lnTo>
                  <a:lnTo>
                    <a:pt x="83" y="1726"/>
                  </a:lnTo>
                  <a:lnTo>
                    <a:pt x="67" y="1764"/>
                  </a:lnTo>
                  <a:lnTo>
                    <a:pt x="51" y="1802"/>
                  </a:lnTo>
                  <a:lnTo>
                    <a:pt x="38" y="1841"/>
                  </a:lnTo>
                  <a:lnTo>
                    <a:pt x="28" y="1882"/>
                  </a:lnTo>
                  <a:lnTo>
                    <a:pt x="18" y="1923"/>
                  </a:lnTo>
                  <a:lnTo>
                    <a:pt x="10" y="1965"/>
                  </a:lnTo>
                  <a:lnTo>
                    <a:pt x="5" y="2006"/>
                  </a:lnTo>
                  <a:lnTo>
                    <a:pt x="2" y="2049"/>
                  </a:lnTo>
                  <a:lnTo>
                    <a:pt x="0" y="2092"/>
                  </a:lnTo>
                  <a:lnTo>
                    <a:pt x="2" y="2135"/>
                  </a:lnTo>
                  <a:lnTo>
                    <a:pt x="5" y="2176"/>
                  </a:lnTo>
                  <a:lnTo>
                    <a:pt x="10" y="2217"/>
                  </a:lnTo>
                  <a:lnTo>
                    <a:pt x="17" y="2257"/>
                  </a:lnTo>
                  <a:lnTo>
                    <a:pt x="25" y="2297"/>
                  </a:lnTo>
                  <a:lnTo>
                    <a:pt x="36" y="2336"/>
                  </a:lnTo>
                  <a:lnTo>
                    <a:pt x="49" y="2374"/>
                  </a:lnTo>
                  <a:lnTo>
                    <a:pt x="63" y="2411"/>
                  </a:lnTo>
                  <a:lnTo>
                    <a:pt x="79" y="2448"/>
                  </a:lnTo>
                  <a:lnTo>
                    <a:pt x="96" y="2483"/>
                  </a:lnTo>
                  <a:lnTo>
                    <a:pt x="115" y="2517"/>
                  </a:lnTo>
                  <a:lnTo>
                    <a:pt x="137" y="2552"/>
                  </a:lnTo>
                  <a:lnTo>
                    <a:pt x="159" y="2584"/>
                  </a:lnTo>
                  <a:lnTo>
                    <a:pt x="183" y="2615"/>
                  </a:lnTo>
                  <a:lnTo>
                    <a:pt x="208" y="2645"/>
                  </a:lnTo>
                  <a:lnTo>
                    <a:pt x="234" y="2674"/>
                  </a:lnTo>
                  <a:lnTo>
                    <a:pt x="262" y="2702"/>
                  </a:lnTo>
                  <a:lnTo>
                    <a:pt x="290" y="2728"/>
                  </a:lnTo>
                  <a:lnTo>
                    <a:pt x="321" y="2753"/>
                  </a:lnTo>
                  <a:lnTo>
                    <a:pt x="352" y="2777"/>
                  </a:lnTo>
                  <a:lnTo>
                    <a:pt x="385" y="2799"/>
                  </a:lnTo>
                  <a:lnTo>
                    <a:pt x="418" y="2819"/>
                  </a:lnTo>
                  <a:lnTo>
                    <a:pt x="453" y="2840"/>
                  </a:lnTo>
                  <a:lnTo>
                    <a:pt x="488" y="2856"/>
                  </a:lnTo>
                  <a:lnTo>
                    <a:pt x="525" y="2873"/>
                  </a:lnTo>
                  <a:lnTo>
                    <a:pt x="563" y="2887"/>
                  </a:lnTo>
                  <a:lnTo>
                    <a:pt x="601" y="2899"/>
                  </a:lnTo>
                  <a:lnTo>
                    <a:pt x="640" y="2909"/>
                  </a:lnTo>
                  <a:lnTo>
                    <a:pt x="679" y="2919"/>
                  </a:lnTo>
                  <a:lnTo>
                    <a:pt x="719" y="2926"/>
                  </a:lnTo>
                  <a:lnTo>
                    <a:pt x="761" y="2931"/>
                  </a:lnTo>
                  <a:lnTo>
                    <a:pt x="802" y="2934"/>
                  </a:lnTo>
                  <a:lnTo>
                    <a:pt x="802" y="2936"/>
                  </a:lnTo>
                  <a:lnTo>
                    <a:pt x="4682" y="2936"/>
                  </a:lnTo>
                  <a:lnTo>
                    <a:pt x="4682" y="2933"/>
                  </a:lnTo>
                  <a:lnTo>
                    <a:pt x="4693" y="2934"/>
                  </a:lnTo>
                  <a:lnTo>
                    <a:pt x="4706" y="2936"/>
                  </a:lnTo>
                  <a:lnTo>
                    <a:pt x="4740" y="2936"/>
                  </a:lnTo>
                  <a:lnTo>
                    <a:pt x="4772" y="2933"/>
                  </a:lnTo>
                  <a:lnTo>
                    <a:pt x="4804" y="2928"/>
                  </a:lnTo>
                  <a:lnTo>
                    <a:pt x="4836" y="2922"/>
                  </a:lnTo>
                  <a:lnTo>
                    <a:pt x="4866" y="2915"/>
                  </a:lnTo>
                  <a:lnTo>
                    <a:pt x="4896" y="2907"/>
                  </a:lnTo>
                  <a:lnTo>
                    <a:pt x="4926" y="2898"/>
                  </a:lnTo>
                  <a:lnTo>
                    <a:pt x="4955" y="2886"/>
                  </a:lnTo>
                  <a:lnTo>
                    <a:pt x="4984" y="2873"/>
                  </a:lnTo>
                  <a:lnTo>
                    <a:pt x="5011" y="2859"/>
                  </a:lnTo>
                  <a:lnTo>
                    <a:pt x="5038" y="2843"/>
                  </a:lnTo>
                  <a:lnTo>
                    <a:pt x="5063" y="2827"/>
                  </a:lnTo>
                  <a:lnTo>
                    <a:pt x="5089" y="2809"/>
                  </a:lnTo>
                  <a:lnTo>
                    <a:pt x="5113" y="2790"/>
                  </a:lnTo>
                  <a:lnTo>
                    <a:pt x="5135" y="2770"/>
                  </a:lnTo>
                  <a:lnTo>
                    <a:pt x="5158" y="2748"/>
                  </a:lnTo>
                  <a:lnTo>
                    <a:pt x="5179" y="2727"/>
                  </a:lnTo>
                  <a:lnTo>
                    <a:pt x="5199" y="2703"/>
                  </a:lnTo>
                  <a:lnTo>
                    <a:pt x="5218" y="2680"/>
                  </a:lnTo>
                  <a:lnTo>
                    <a:pt x="5236" y="2655"/>
                  </a:lnTo>
                  <a:lnTo>
                    <a:pt x="5252" y="2629"/>
                  </a:lnTo>
                  <a:lnTo>
                    <a:pt x="5268" y="2602"/>
                  </a:lnTo>
                  <a:lnTo>
                    <a:pt x="5282" y="2574"/>
                  </a:lnTo>
                  <a:lnTo>
                    <a:pt x="5295" y="2546"/>
                  </a:lnTo>
                  <a:lnTo>
                    <a:pt x="5306" y="2517"/>
                  </a:lnTo>
                  <a:lnTo>
                    <a:pt x="5316" y="2488"/>
                  </a:lnTo>
                  <a:lnTo>
                    <a:pt x="5325" y="2457"/>
                  </a:lnTo>
                  <a:lnTo>
                    <a:pt x="5332" y="2426"/>
                  </a:lnTo>
                  <a:lnTo>
                    <a:pt x="5338" y="2394"/>
                  </a:lnTo>
                  <a:lnTo>
                    <a:pt x="5341" y="2362"/>
                  </a:lnTo>
                  <a:lnTo>
                    <a:pt x="5344" y="2330"/>
                  </a:lnTo>
                  <a:lnTo>
                    <a:pt x="5345" y="2297"/>
                  </a:lnTo>
                  <a:lnTo>
                    <a:pt x="5344" y="2265"/>
                  </a:lnTo>
                  <a:lnTo>
                    <a:pt x="5341" y="2233"/>
                  </a:lnTo>
                  <a:lnTo>
                    <a:pt x="5338" y="2203"/>
                  </a:lnTo>
                  <a:lnTo>
                    <a:pt x="5333" y="2172"/>
                  </a:lnTo>
                  <a:lnTo>
                    <a:pt x="5326" y="2141"/>
                  </a:lnTo>
                  <a:lnTo>
                    <a:pt x="5318" y="2111"/>
                  </a:lnTo>
                  <a:lnTo>
                    <a:pt x="5308" y="2083"/>
                  </a:lnTo>
                  <a:lnTo>
                    <a:pt x="5296" y="2054"/>
                  </a:lnTo>
                  <a:lnTo>
                    <a:pt x="5284" y="2026"/>
                  </a:lnTo>
                  <a:lnTo>
                    <a:pt x="5271" y="2000"/>
                  </a:lnTo>
                  <a:lnTo>
                    <a:pt x="5256" y="1974"/>
                  </a:lnTo>
                  <a:lnTo>
                    <a:pt x="5241" y="1948"/>
                  </a:lnTo>
                  <a:lnTo>
                    <a:pt x="5223" y="1923"/>
                  </a:lnTo>
                  <a:lnTo>
                    <a:pt x="5205" y="1899"/>
                  </a:lnTo>
                  <a:lnTo>
                    <a:pt x="5185" y="1877"/>
                  </a:lnTo>
                  <a:lnTo>
                    <a:pt x="5165" y="1854"/>
                  </a:lnTo>
                  <a:lnTo>
                    <a:pt x="5143" y="1834"/>
                  </a:lnTo>
                  <a:lnTo>
                    <a:pt x="5121" y="1814"/>
                  </a:lnTo>
                  <a:lnTo>
                    <a:pt x="5098" y="1795"/>
                  </a:lnTo>
                  <a:lnTo>
                    <a:pt x="5074" y="1777"/>
                  </a:lnTo>
                  <a:lnTo>
                    <a:pt x="5049" y="1761"/>
                  </a:lnTo>
                  <a:lnTo>
                    <a:pt x="5023" y="1745"/>
                  </a:lnTo>
                  <a:lnTo>
                    <a:pt x="4997" y="1731"/>
                  </a:lnTo>
                  <a:lnTo>
                    <a:pt x="4969" y="1717"/>
                  </a:lnTo>
                  <a:lnTo>
                    <a:pt x="4941" y="1706"/>
                  </a:lnTo>
                  <a:lnTo>
                    <a:pt x="4913" y="1696"/>
                  </a:lnTo>
                  <a:lnTo>
                    <a:pt x="4883" y="1686"/>
                  </a:lnTo>
                  <a:lnTo>
                    <a:pt x="4853" y="1678"/>
                  </a:lnTo>
                  <a:lnTo>
                    <a:pt x="4823" y="1672"/>
                  </a:lnTo>
                  <a:lnTo>
                    <a:pt x="4792" y="1667"/>
                  </a:lnTo>
                  <a:lnTo>
                    <a:pt x="4761" y="1664"/>
                  </a:lnTo>
                  <a:lnTo>
                    <a:pt x="4729" y="1661"/>
                  </a:lnTo>
                  <a:close/>
                </a:path>
              </a:pathLst>
            </a:custGeom>
            <a:solidFill>
              <a:schemeClr val="accent1"/>
            </a:solidFill>
            <a:ln>
              <a:noFill/>
            </a:ln>
          </p:spPr>
          <p:txBody>
            <a:bodyPr anchor="ctr">
              <a:scene3d>
                <a:camera prst="orthographicFront"/>
                <a:lightRig rig="threePt" dir="t"/>
              </a:scene3d>
              <a:sp3d>
                <a:contourClr>
                  <a:srgbClr val="FFFFFF"/>
                </a:contourClr>
              </a:sp3d>
            </a:bodyPr>
            <a:lstStyle/>
            <a:p>
              <a:pPr algn="ctr" defTabSz="685800" eaLnBrk="1" fontAlgn="auto" hangingPunct="1">
                <a:spcBef>
                  <a:spcPts val="0"/>
                </a:spcBef>
                <a:spcAft>
                  <a:spcPts val="0"/>
                </a:spcAft>
                <a:defRPr/>
              </a:pPr>
              <a:endParaRPr lang="zh-CN" altLang="en-US" sz="1400" dirty="0">
                <a:solidFill>
                  <a:srgbClr val="FFFFFF"/>
                </a:solidFill>
                <a:latin typeface="+mn-lt"/>
                <a:ea typeface="微软雅黑" panose="020B0503020204020204" pitchFamily="34" charset="-122"/>
              </a:endParaRPr>
            </a:p>
          </p:txBody>
        </p:sp>
        <p:sp>
          <p:nvSpPr>
            <p:cNvPr id="11" name="文本框 25"/>
            <p:cNvSpPr txBox="1">
              <a:spLocks noChangeArrowheads="1"/>
            </p:cNvSpPr>
            <p:nvPr/>
          </p:nvSpPr>
          <p:spPr bwMode="auto">
            <a:xfrm>
              <a:off x="4508346" y="864629"/>
              <a:ext cx="432912" cy="4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4530"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4530"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4530"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4530" fontAlgn="base">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eaLnBrk="1" hangingPunct="1"/>
              <a:endParaRPr lang="zh-CN" altLang="en-US" sz="2800" dirty="0">
                <a:solidFill>
                  <a:schemeClr val="bg1"/>
                </a:solidFill>
                <a:cs typeface="Arial" panose="020B0604020202020204" pitchFamily="34" charset="0"/>
              </a:endParaRPr>
            </a:p>
          </p:txBody>
        </p:sp>
      </p:grpSp>
      <p:pic>
        <p:nvPicPr>
          <p:cNvPr id="46" name="图片 5"/>
          <p:cNvPicPr>
            <a:picLocks noChangeAspect="1"/>
          </p:cNvPicPr>
          <p:nvPr/>
        </p:nvPicPr>
        <p:blipFill>
          <a:blip r:embed="rId1"/>
          <a:stretch>
            <a:fillRect/>
          </a:stretch>
        </p:blipFill>
        <p:spPr>
          <a:xfrm>
            <a:off x="897890" y="948055"/>
            <a:ext cx="1739900" cy="3827780"/>
          </a:xfrm>
          <a:prstGeom prst="rect">
            <a:avLst/>
          </a:prstGeom>
          <a:noFill/>
          <a:ln>
            <a:solidFill>
              <a:schemeClr val="tx1"/>
            </a:solidFill>
          </a:ln>
        </p:spPr>
      </p:pic>
      <p:pic>
        <p:nvPicPr>
          <p:cNvPr id="47" name="图片 6"/>
          <p:cNvPicPr>
            <a:picLocks noChangeAspect="1"/>
          </p:cNvPicPr>
          <p:nvPr/>
        </p:nvPicPr>
        <p:blipFill>
          <a:blip r:embed="rId2"/>
          <a:stretch>
            <a:fillRect/>
          </a:stretch>
        </p:blipFill>
        <p:spPr>
          <a:xfrm>
            <a:off x="3226435" y="948055"/>
            <a:ext cx="1805305" cy="3828415"/>
          </a:xfrm>
          <a:prstGeom prst="rect">
            <a:avLst/>
          </a:prstGeom>
          <a:noFill/>
          <a:ln>
            <a:solidFill>
              <a:schemeClr val="tx1"/>
            </a:solidFill>
          </a:ln>
        </p:spPr>
      </p:pic>
      <p:pic>
        <p:nvPicPr>
          <p:cNvPr id="48" name="图片 7"/>
          <p:cNvPicPr>
            <a:picLocks noChangeAspect="1"/>
          </p:cNvPicPr>
          <p:nvPr/>
        </p:nvPicPr>
        <p:blipFill>
          <a:blip r:embed="rId3"/>
          <a:stretch>
            <a:fillRect/>
          </a:stretch>
        </p:blipFill>
        <p:spPr>
          <a:xfrm>
            <a:off x="5634990" y="948055"/>
            <a:ext cx="1764030" cy="3827780"/>
          </a:xfrm>
          <a:prstGeom prst="rect">
            <a:avLst/>
          </a:prstGeom>
          <a:noFill/>
          <a:ln>
            <a:solidFill>
              <a:schemeClr val="tx1"/>
            </a:solidFill>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5292090" y="628015"/>
            <a:ext cx="3315970" cy="3301365"/>
          </a:xfrm>
          <a:prstGeom prst="rect">
            <a:avLst/>
          </a:prstGeom>
        </p:spPr>
      </p:pic>
      <p:sp>
        <p:nvSpPr>
          <p:cNvPr id="3" name="文本框 2"/>
          <p:cNvSpPr txBox="1"/>
          <p:nvPr/>
        </p:nvSpPr>
        <p:spPr>
          <a:xfrm>
            <a:off x="899795" y="1059815"/>
            <a:ext cx="3402330" cy="1732915"/>
          </a:xfrm>
          <a:prstGeom prst="rect">
            <a:avLst/>
          </a:prstGeom>
          <a:noFill/>
        </p:spPr>
        <p:txBody>
          <a:bodyPr wrap="square" rtlCol="0">
            <a:spAutoFit/>
          </a:bodyPr>
          <a:p>
            <a:pPr algn="l" fontAlgn="auto">
              <a:lnSpc>
                <a:spcPts val="1600"/>
              </a:lnSpc>
            </a:pPr>
            <a:r>
              <a:rPr lang="en-US" altLang="zh-CN" sz="1000" dirty="0" smtClean="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rPr>
              <a:t>通识课是拓展个人视野、丰富知识储备、培养健全人格的重要课程。请同学们诚信学习，认真独立完成平台要求的学习任务，不得“刷课刷考和替课替考”。根据《教育部等五部门关于进一步加强普通高等学校在线开放课程教学管理的若干意见》中对在线课程的教学与管理提出的要求，学校联合平台采取以下技术手段监管学生学习行为。学校将依据学校规章制度惩处违反规定、采取不诚信学习行为的学生。</a:t>
            </a:r>
            <a:endParaRPr lang="zh-CN" altLang="en-US" sz="100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972185" y="3147695"/>
            <a:ext cx="3458845" cy="1014730"/>
          </a:xfrm>
          <a:prstGeom prst="rect">
            <a:avLst/>
          </a:prstGeom>
          <a:noFill/>
        </p:spPr>
        <p:txBody>
          <a:bodyPr wrap="square" rtlCol="0">
            <a:spAutoFit/>
          </a:bodyPr>
          <a:p>
            <a:pPr algn="l" fontAlgn="auto">
              <a:lnSpc>
                <a:spcPts val="1800"/>
              </a:lnSpc>
            </a:pP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（1）首次登录个人账号并进入课程时，需</a:t>
            </a:r>
            <a:r>
              <a:rPr lang="en-US" altLang="zh-CN" sz="1200" dirty="0" smtClean="0">
                <a:solidFill>
                  <a:srgbClr val="FF0000"/>
                </a:solidFill>
                <a:latin typeface="微软雅黑" panose="020B0503020204020204" pitchFamily="34" charset="-122"/>
                <a:ea typeface="微软雅黑" panose="020B0503020204020204" pitchFamily="34" charset="-122"/>
              </a:rPr>
              <a:t>签署诚信学习承诺书</a:t>
            </a: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，请同学们认真阅读承诺书并进行确认。点击确认后，将视为已经知晓平台学习规则、监管手段，承诺诚信学习。</a:t>
            </a:r>
            <a:endPar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9" name="矩形 8"/>
          <p:cNvSpPr/>
          <p:nvPr/>
        </p:nvSpPr>
        <p:spPr>
          <a:xfrm>
            <a:off x="1823651" y="268129"/>
            <a:ext cx="1554480" cy="368300"/>
          </a:xfrm>
          <a:prstGeom prst="rect">
            <a:avLst/>
          </a:prstGeom>
        </p:spPr>
        <p:txBody>
          <a:bodyPr wrap="none">
            <a:spAutoFit/>
          </a:bodyPr>
          <a:p>
            <a:pPr>
              <a:defRPr/>
            </a:pPr>
            <a:r>
              <a:rPr lang="zh-CN" altLang="en-US" b="1" dirty="0">
                <a:solidFill>
                  <a:schemeClr val="accent6">
                    <a:lumMod val="75000"/>
                  </a:schemeClr>
                </a:solidFill>
                <a:latin typeface="微软雅黑" panose="020B0503020204020204" pitchFamily="34" charset="-122"/>
                <a:ea typeface="微软雅黑" panose="020B0503020204020204" pitchFamily="34" charset="-122"/>
              </a:rPr>
              <a:t>学习纪律要求</a:t>
            </a:r>
            <a:endParaRPr lang="zh-CN" altLang="en-US" b="1" dirty="0">
              <a:solidFill>
                <a:schemeClr val="accent6">
                  <a:lumMod val="7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1+#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633730" y="988060"/>
            <a:ext cx="4048760" cy="744855"/>
          </a:xfrm>
          <a:prstGeom prst="rect">
            <a:avLst/>
          </a:prstGeom>
          <a:noFill/>
        </p:spPr>
        <p:txBody>
          <a:bodyPr wrap="square" rtlCol="0">
            <a:spAutoFit/>
          </a:bodyPr>
          <a:p>
            <a:pPr algn="l" fontAlgn="auto">
              <a:lnSpc>
                <a:spcPts val="1700"/>
              </a:lnSpc>
            </a:pP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（2）系统每天会对学生的任务点完成情况进行复核。如果系统发现任务点完成过程中</a:t>
            </a:r>
            <a:r>
              <a:rPr lang="en-US" altLang="zh-CN" sz="1200" dirty="0" smtClean="0">
                <a:solidFill>
                  <a:srgbClr val="FF0000"/>
                </a:solidFill>
                <a:latin typeface="微软雅黑" panose="020B0503020204020204" pitchFamily="34" charset="-122"/>
                <a:ea typeface="微软雅黑" panose="020B0503020204020204" pitchFamily="34" charset="-122"/>
              </a:rPr>
              <a:t>存在刷课行为</a:t>
            </a: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，将</a:t>
            </a:r>
            <a:r>
              <a:rPr lang="en-US" altLang="zh-CN" sz="1200" dirty="0" smtClean="0">
                <a:solidFill>
                  <a:srgbClr val="FF0000"/>
                </a:solidFill>
                <a:latin typeface="微软雅黑" panose="020B0503020204020204" pitchFamily="34" charset="-122"/>
                <a:ea typeface="微软雅黑" panose="020B0503020204020204" pitchFamily="34" charset="-122"/>
              </a:rPr>
              <a:t>判定该任务点不通过</a:t>
            </a: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，需要学生</a:t>
            </a:r>
            <a:r>
              <a:rPr lang="en-US" altLang="zh-CN" sz="1200" dirty="0" smtClean="0">
                <a:solidFill>
                  <a:srgbClr val="FF0000"/>
                </a:solidFill>
                <a:latin typeface="微软雅黑" panose="020B0503020204020204" pitchFamily="34" charset="-122"/>
                <a:ea typeface="微软雅黑" panose="020B0503020204020204" pitchFamily="34" charset="-122"/>
              </a:rPr>
              <a:t>重新自主学习</a:t>
            </a: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a:t>
            </a:r>
            <a:endPar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633730" y="2139950"/>
            <a:ext cx="4027170" cy="1617345"/>
          </a:xfrm>
          <a:prstGeom prst="rect">
            <a:avLst/>
          </a:prstGeom>
          <a:noFill/>
        </p:spPr>
        <p:txBody>
          <a:bodyPr wrap="square" rtlCol="0">
            <a:spAutoFit/>
          </a:bodyPr>
          <a:p>
            <a:pPr algn="l" fontAlgn="auto">
              <a:lnSpc>
                <a:spcPts val="1700"/>
              </a:lnSpc>
            </a:pP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（3）请注意，任何使用</a:t>
            </a:r>
            <a:r>
              <a:rPr lang="en-US" altLang="zh-CN" sz="1200" dirty="0" smtClean="0">
                <a:solidFill>
                  <a:srgbClr val="FF0000"/>
                </a:solidFill>
                <a:latin typeface="微软雅黑" panose="020B0503020204020204" pitchFamily="34" charset="-122"/>
                <a:ea typeface="微软雅黑" panose="020B0503020204020204" pitchFamily="34" charset="-122"/>
              </a:rPr>
              <a:t>非官方网址</a:t>
            </a: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或</a:t>
            </a:r>
            <a:r>
              <a:rPr lang="en-US" altLang="zh-CN" sz="1200" dirty="0" smtClean="0">
                <a:solidFill>
                  <a:srgbClr val="FF0000"/>
                </a:solidFill>
                <a:latin typeface="微软雅黑" panose="020B0503020204020204" pitchFamily="34" charset="-122"/>
                <a:ea typeface="微软雅黑" panose="020B0503020204020204" pitchFamily="34" charset="-122"/>
              </a:rPr>
              <a:t>正规版本学习通以外的APP</a:t>
            </a: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学习，使用</a:t>
            </a:r>
            <a:r>
              <a:rPr lang="en-US" altLang="zh-CN" sz="1200" dirty="0" smtClean="0">
                <a:solidFill>
                  <a:srgbClr val="FF0000"/>
                </a:solidFill>
                <a:latin typeface="微软雅黑" panose="020B0503020204020204" pitchFamily="34" charset="-122"/>
                <a:ea typeface="微软雅黑" panose="020B0503020204020204" pitchFamily="34" charset="-122"/>
              </a:rPr>
              <a:t>干预视频观看、或具备作业及考试内容查询与提交等功能的浏览器插件</a:t>
            </a: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，将个人账号</a:t>
            </a:r>
            <a:r>
              <a:rPr lang="en-US" altLang="zh-CN" sz="1200" dirty="0" smtClean="0">
                <a:solidFill>
                  <a:srgbClr val="FF0000"/>
                </a:solidFill>
                <a:latin typeface="微软雅黑" panose="020B0503020204020204" pitchFamily="34" charset="-122"/>
                <a:ea typeface="微软雅黑" panose="020B0503020204020204" pitchFamily="34" charset="-122"/>
              </a:rPr>
              <a:t>交给他人替课</a:t>
            </a: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的行为，均属</a:t>
            </a:r>
            <a:r>
              <a:rPr lang="en-US" altLang="zh-CN" sz="1200" dirty="0" smtClean="0">
                <a:solidFill>
                  <a:srgbClr val="FF0000"/>
                </a:solidFill>
                <a:latin typeface="微软雅黑" panose="020B0503020204020204" pitchFamily="34" charset="-122"/>
                <a:ea typeface="微软雅黑" panose="020B0503020204020204" pitchFamily="34" charset="-122"/>
              </a:rPr>
              <a:t>违规学习行为</a:t>
            </a: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。如多人使用同一台设备或将个人设备借给他人学习，请及时查看设备上是否安装了不必要的软件或插件，若因此造成触发系统防控机制被判定为违规行为，</a:t>
            </a:r>
            <a:r>
              <a:rPr lang="en-US" altLang="zh-CN" sz="1200" dirty="0" smtClean="0">
                <a:solidFill>
                  <a:srgbClr val="FF0000"/>
                </a:solidFill>
                <a:latin typeface="微软雅黑" panose="020B0503020204020204" pitchFamily="34" charset="-122"/>
                <a:ea typeface="微软雅黑" panose="020B0503020204020204" pitchFamily="34" charset="-122"/>
              </a:rPr>
              <a:t>造成后果由本人承担</a:t>
            </a:r>
            <a:r>
              <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rPr>
              <a:t>。</a:t>
            </a:r>
            <a:endParaRPr lang="en-US" altLang="zh-CN" sz="120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11" name="图片 10"/>
          <p:cNvPicPr/>
          <p:nvPr/>
        </p:nvPicPr>
        <p:blipFill>
          <a:blip r:embed="rId1">
            <a:extLst>
              <a:ext uri="{28A0092B-C50C-407E-A947-70E740481C1C}">
                <a14:useLocalDpi xmlns:a14="http://schemas.microsoft.com/office/drawing/2010/main" val="0"/>
              </a:ext>
            </a:extLst>
          </a:blip>
          <a:srcRect/>
          <a:stretch>
            <a:fillRect/>
          </a:stretch>
        </p:blipFill>
        <p:spPr bwMode="auto">
          <a:xfrm>
            <a:off x="5868670" y="1131570"/>
            <a:ext cx="2428875" cy="25222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08520" y="-47908"/>
            <a:ext cx="9411378" cy="5191408"/>
          </a:xfrm>
          <a:prstGeom prst="rect">
            <a:avLst/>
          </a:prstGeom>
        </p:spPr>
      </p:pic>
      <p:pic>
        <p:nvPicPr>
          <p:cNvPr id="10" name="图片 9"/>
          <p:cNvPicPr>
            <a:picLocks noChangeAspect="1"/>
          </p:cNvPicPr>
          <p:nvPr/>
        </p:nvPicPr>
        <p:blipFill>
          <a:blip r:embed="rId2"/>
          <a:stretch>
            <a:fillRect/>
          </a:stretch>
        </p:blipFill>
        <p:spPr>
          <a:xfrm>
            <a:off x="1764940" y="0"/>
            <a:ext cx="5614120" cy="5143500"/>
          </a:xfrm>
          <a:prstGeom prst="rect">
            <a:avLst/>
          </a:prstGeom>
        </p:spPr>
      </p:pic>
      <p:sp>
        <p:nvSpPr>
          <p:cNvPr id="13" name="TextBox 11"/>
          <p:cNvSpPr txBox="1"/>
          <p:nvPr/>
        </p:nvSpPr>
        <p:spPr>
          <a:xfrm flipH="1">
            <a:off x="2412444" y="2066553"/>
            <a:ext cx="4142581" cy="1568450"/>
          </a:xfrm>
          <a:prstGeom prst="rect">
            <a:avLst/>
          </a:prstGeom>
          <a:noFill/>
        </p:spPr>
        <p:txBody>
          <a:bodyPr wrap="square" rtlCol="0">
            <a:spAutoFit/>
          </a:bodyPr>
          <a:lstStyle/>
          <a:p>
            <a:pPr algn="ctr"/>
            <a:r>
              <a:rPr lang="zh-CN" altLang="en-US" sz="6000" b="1" dirty="0">
                <a:solidFill>
                  <a:schemeClr val="bg1"/>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诚信学习</a:t>
            </a:r>
            <a:endParaRPr lang="zh-CN" altLang="en-US" sz="6000" b="1" dirty="0">
              <a:solidFill>
                <a:schemeClr val="bg1"/>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endParaRPr>
          </a:p>
          <a:p>
            <a:pPr algn="ctr"/>
            <a:endParaRPr lang="zh-CN" altLang="en-US" sz="3600" b="1" dirty="0">
              <a:solidFill>
                <a:schemeClr val="bg1"/>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42" presetClass="entr" presetSubtype="0"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ext Placeholder 3"/>
          <p:cNvSpPr txBox="1"/>
          <p:nvPr/>
        </p:nvSpPr>
        <p:spPr>
          <a:xfrm>
            <a:off x="1156097" y="1910954"/>
            <a:ext cx="1231106" cy="1177528"/>
          </a:xfrm>
          <a:prstGeom prst="rect">
            <a:avLst/>
          </a:prstGeom>
          <a:noFill/>
          <a:ln w="9525">
            <a:noFill/>
          </a:ln>
        </p:spPr>
        <p:txBody>
          <a:bodyPr wrap="none" lIns="0" tIns="0" rIns="0" bIns="0"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20000"/>
              </a:spcBef>
              <a:buClrTx/>
              <a:buFont typeface="Arial" panose="020B0604020202020204" pitchFamily="34" charset="0"/>
              <a:buNone/>
            </a:pPr>
            <a:r>
              <a:rPr lang="en-US" altLang="zh-CN" sz="8625" b="1" dirty="0">
                <a:solidFill>
                  <a:srgbClr val="3B8DE9"/>
                </a:solidFill>
                <a:latin typeface="Arial" panose="020B0604020202020204" pitchFamily="34" charset="0"/>
                <a:ea typeface="Arial" panose="020B0604020202020204" pitchFamily="34" charset="0"/>
              </a:rPr>
              <a:t>01</a:t>
            </a:r>
            <a:endParaRPr lang="en-US" altLang="zh-CN" sz="8625" b="1" dirty="0">
              <a:solidFill>
                <a:srgbClr val="3B8DE9"/>
              </a:solidFill>
              <a:latin typeface="Arial" panose="020B0604020202020204" pitchFamily="34" charset="0"/>
              <a:ea typeface="Arial" panose="020B0604020202020204" pitchFamily="34" charset="0"/>
            </a:endParaRPr>
          </a:p>
        </p:txBody>
      </p:sp>
      <p:sp>
        <p:nvSpPr>
          <p:cNvPr id="32770" name="等腰三角形 18"/>
          <p:cNvSpPr/>
          <p:nvPr/>
        </p:nvSpPr>
        <p:spPr>
          <a:xfrm rot="9233090">
            <a:off x="6548438" y="1840706"/>
            <a:ext cx="200025" cy="172641"/>
          </a:xfrm>
          <a:prstGeom prst="triangle">
            <a:avLst>
              <a:gd name="adj" fmla="val 50000"/>
            </a:avLst>
          </a:prstGeom>
          <a:solidFill>
            <a:srgbClr val="D8E8FB"/>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C20F"/>
              </a:solidFill>
              <a:latin typeface="Arial" panose="020B0604020202020204" pitchFamily="34" charset="0"/>
              <a:ea typeface="微软雅黑" panose="020B0503020204020204" pitchFamily="34" charset="-122"/>
            </a:endParaRPr>
          </a:p>
        </p:txBody>
      </p:sp>
      <p:sp>
        <p:nvSpPr>
          <p:cNvPr id="32771" name="等腰三角形 19"/>
          <p:cNvSpPr/>
          <p:nvPr/>
        </p:nvSpPr>
        <p:spPr>
          <a:xfrm rot="-6030425">
            <a:off x="6284119" y="2346722"/>
            <a:ext cx="297656" cy="257175"/>
          </a:xfrm>
          <a:prstGeom prst="triangle">
            <a:avLst>
              <a:gd name="adj" fmla="val 50000"/>
            </a:avLst>
          </a:prstGeom>
          <a:solidFill>
            <a:srgbClr val="89BBF2"/>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C20F"/>
              </a:solidFill>
              <a:latin typeface="Arial" panose="020B0604020202020204" pitchFamily="34" charset="0"/>
              <a:ea typeface="微软雅黑" panose="020B0503020204020204" pitchFamily="34" charset="-122"/>
            </a:endParaRPr>
          </a:p>
        </p:txBody>
      </p:sp>
      <p:sp>
        <p:nvSpPr>
          <p:cNvPr id="32772" name="等腰三角形 20"/>
          <p:cNvSpPr/>
          <p:nvPr/>
        </p:nvSpPr>
        <p:spPr>
          <a:xfrm rot="-228607">
            <a:off x="6185297" y="1353741"/>
            <a:ext cx="200025" cy="172640"/>
          </a:xfrm>
          <a:prstGeom prst="triangle">
            <a:avLst>
              <a:gd name="adj" fmla="val 50000"/>
            </a:avLst>
          </a:prstGeom>
          <a:solidFill>
            <a:srgbClr val="89BBF2"/>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C20F"/>
              </a:solidFill>
              <a:latin typeface="Arial" panose="020B0604020202020204" pitchFamily="34" charset="0"/>
              <a:ea typeface="微软雅黑" panose="020B0503020204020204" pitchFamily="34" charset="-122"/>
            </a:endParaRPr>
          </a:p>
        </p:txBody>
      </p:sp>
      <p:sp>
        <p:nvSpPr>
          <p:cNvPr id="32773" name="等腰三角形 21"/>
          <p:cNvSpPr/>
          <p:nvPr/>
        </p:nvSpPr>
        <p:spPr>
          <a:xfrm rot="-8687839">
            <a:off x="6966347" y="2615804"/>
            <a:ext cx="708422" cy="611981"/>
          </a:xfrm>
          <a:prstGeom prst="triangle">
            <a:avLst>
              <a:gd name="adj" fmla="val 50000"/>
            </a:avLst>
          </a:prstGeom>
          <a:solidFill>
            <a:srgbClr val="3B8DE9"/>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C20F"/>
              </a:solidFill>
              <a:latin typeface="Arial" panose="020B0604020202020204" pitchFamily="34" charset="0"/>
              <a:ea typeface="微软雅黑" panose="020B0503020204020204" pitchFamily="34" charset="-122"/>
            </a:endParaRPr>
          </a:p>
        </p:txBody>
      </p:sp>
      <p:sp>
        <p:nvSpPr>
          <p:cNvPr id="32774" name="等腰三角形 22"/>
          <p:cNvSpPr/>
          <p:nvPr/>
        </p:nvSpPr>
        <p:spPr>
          <a:xfrm rot="-8687839">
            <a:off x="6867525" y="2570560"/>
            <a:ext cx="882254" cy="760809"/>
          </a:xfrm>
          <a:prstGeom prst="triangle">
            <a:avLst>
              <a:gd name="adj" fmla="val 50000"/>
            </a:avLst>
          </a:prstGeom>
          <a:noFill/>
          <a:ln w="12700" cap="flat" cmpd="sng">
            <a:solidFill>
              <a:srgbClr val="3B8DE9"/>
            </a:solidFill>
            <a:prstDash val="solid"/>
            <a:miter/>
            <a:headEnd type="none" w="med" len="med"/>
            <a:tailEnd type="none" w="med" len="med"/>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C20F"/>
              </a:solidFill>
              <a:latin typeface="Arial" panose="020B0604020202020204" pitchFamily="34" charset="0"/>
              <a:ea typeface="微软雅黑" panose="020B0503020204020204" pitchFamily="34" charset="-122"/>
            </a:endParaRPr>
          </a:p>
        </p:txBody>
      </p:sp>
      <p:sp>
        <p:nvSpPr>
          <p:cNvPr id="32775" name="椭圆 23"/>
          <p:cNvSpPr/>
          <p:nvPr/>
        </p:nvSpPr>
        <p:spPr>
          <a:xfrm rot="9110320">
            <a:off x="7858125" y="2844404"/>
            <a:ext cx="85725" cy="86915"/>
          </a:xfrm>
          <a:prstGeom prst="ellipse">
            <a:avLst/>
          </a:prstGeom>
          <a:solidFill>
            <a:srgbClr val="3B8DE9"/>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FFFF"/>
              </a:solidFill>
              <a:latin typeface="Arial" panose="020B0604020202020204" pitchFamily="34" charset="0"/>
              <a:ea typeface="微软雅黑" panose="020B0503020204020204" pitchFamily="34" charset="-122"/>
            </a:endParaRPr>
          </a:p>
        </p:txBody>
      </p:sp>
      <p:sp>
        <p:nvSpPr>
          <p:cNvPr id="32776" name="椭圆 24"/>
          <p:cNvSpPr/>
          <p:nvPr/>
        </p:nvSpPr>
        <p:spPr>
          <a:xfrm rot="9110320">
            <a:off x="7041356" y="3221831"/>
            <a:ext cx="86916" cy="86916"/>
          </a:xfrm>
          <a:prstGeom prst="ellipse">
            <a:avLst/>
          </a:prstGeom>
          <a:solidFill>
            <a:srgbClr val="3B8DE9"/>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FFFF"/>
              </a:solidFill>
              <a:latin typeface="Arial" panose="020B0604020202020204" pitchFamily="34" charset="0"/>
              <a:ea typeface="微软雅黑" panose="020B0503020204020204" pitchFamily="34" charset="-122"/>
            </a:endParaRPr>
          </a:p>
        </p:txBody>
      </p:sp>
      <p:sp>
        <p:nvSpPr>
          <p:cNvPr id="32777" name="椭圆 25"/>
          <p:cNvSpPr/>
          <p:nvPr/>
        </p:nvSpPr>
        <p:spPr>
          <a:xfrm rot="9110320">
            <a:off x="7129463" y="2349104"/>
            <a:ext cx="85725" cy="86915"/>
          </a:xfrm>
          <a:prstGeom prst="ellipse">
            <a:avLst/>
          </a:prstGeom>
          <a:solidFill>
            <a:srgbClr val="3B8DE9"/>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FFFF"/>
              </a:solidFill>
              <a:latin typeface="Arial" panose="020B0604020202020204" pitchFamily="34" charset="0"/>
              <a:ea typeface="微软雅黑" panose="020B0503020204020204" pitchFamily="34" charset="-122"/>
            </a:endParaRPr>
          </a:p>
        </p:txBody>
      </p:sp>
      <p:sp>
        <p:nvSpPr>
          <p:cNvPr id="32778" name="等腰三角形 26"/>
          <p:cNvSpPr/>
          <p:nvPr/>
        </p:nvSpPr>
        <p:spPr>
          <a:xfrm rot="-3389784">
            <a:off x="5878116" y="1621631"/>
            <a:ext cx="95250" cy="82154"/>
          </a:xfrm>
          <a:prstGeom prst="triangle">
            <a:avLst>
              <a:gd name="adj" fmla="val 50000"/>
            </a:avLst>
          </a:prstGeom>
          <a:solidFill>
            <a:srgbClr val="D8E8FB"/>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C20F"/>
              </a:solidFill>
              <a:latin typeface="Arial" panose="020B0604020202020204" pitchFamily="34" charset="0"/>
              <a:ea typeface="微软雅黑" panose="020B0503020204020204" pitchFamily="34" charset="-122"/>
            </a:endParaRPr>
          </a:p>
        </p:txBody>
      </p:sp>
      <p:sp>
        <p:nvSpPr>
          <p:cNvPr id="32779" name="等腰三角形 27"/>
          <p:cNvSpPr/>
          <p:nvPr/>
        </p:nvSpPr>
        <p:spPr>
          <a:xfrm rot="8748521">
            <a:off x="6147197" y="1735931"/>
            <a:ext cx="96440" cy="82154"/>
          </a:xfrm>
          <a:prstGeom prst="triangle">
            <a:avLst>
              <a:gd name="adj" fmla="val 50000"/>
            </a:avLst>
          </a:prstGeom>
          <a:solidFill>
            <a:srgbClr val="89BBF2"/>
          </a:solidFill>
          <a:ln w="9525">
            <a:noFill/>
          </a:ln>
        </p:spPr>
        <p:txBody>
          <a:bodyPr anchor="ct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endParaRPr lang="zh-CN" altLang="en-US" sz="1350" dirty="0">
              <a:solidFill>
                <a:srgbClr val="FFC20F"/>
              </a:solidFill>
              <a:latin typeface="Arial" panose="020B0604020202020204" pitchFamily="34" charset="0"/>
              <a:ea typeface="微软雅黑" panose="020B0503020204020204" pitchFamily="34" charset="-122"/>
            </a:endParaRPr>
          </a:p>
        </p:txBody>
      </p:sp>
      <p:cxnSp>
        <p:nvCxnSpPr>
          <p:cNvPr id="32780" name="Straight Connector 13"/>
          <p:cNvCxnSpPr/>
          <p:nvPr/>
        </p:nvCxnSpPr>
        <p:spPr>
          <a:xfrm flipH="1">
            <a:off x="1143000" y="3082529"/>
            <a:ext cx="5049441" cy="0"/>
          </a:xfrm>
          <a:prstGeom prst="line">
            <a:avLst/>
          </a:prstGeom>
          <a:ln w="19050" cap="sq" cmpd="sng">
            <a:solidFill>
              <a:srgbClr val="3B8DE9"/>
            </a:solidFill>
            <a:prstDash val="solid"/>
            <a:headEnd type="oval" w="med" len="med"/>
            <a:tailEnd type="none" w="med" len="med"/>
          </a:ln>
        </p:spPr>
      </p:cxnSp>
      <p:sp>
        <p:nvSpPr>
          <p:cNvPr id="32781" name="文本框 16"/>
          <p:cNvSpPr txBox="1"/>
          <p:nvPr/>
        </p:nvSpPr>
        <p:spPr>
          <a:xfrm>
            <a:off x="2337197" y="2509838"/>
            <a:ext cx="3774281" cy="531495"/>
          </a:xfrm>
          <a:prstGeom prst="rect">
            <a:avLst/>
          </a:prstGeom>
          <a:noFill/>
          <a:ln w="9525">
            <a:noFill/>
          </a:ln>
        </p:spPr>
        <p:txBody>
          <a:bodyPr>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ClrTx/>
              <a:buFont typeface="Arial" panose="020B0604020202020204" pitchFamily="34" charset="0"/>
              <a:buNone/>
            </a:pPr>
            <a:r>
              <a:rPr lang="en-US" altLang="zh-CN" sz="2700" b="1">
                <a:solidFill>
                  <a:srgbClr val="3B8DE9"/>
                </a:solidFill>
                <a:latin typeface="微软雅黑" panose="020B0503020204020204" pitchFamily="34" charset="-122"/>
                <a:ea typeface="微软雅黑" panose="020B0503020204020204" pitchFamily="34" charset="-122"/>
              </a:rPr>
              <a:t>PC</a:t>
            </a:r>
            <a:r>
              <a:rPr lang="zh-CN" altLang="en-US" sz="2700" b="1">
                <a:solidFill>
                  <a:srgbClr val="3B8DE9"/>
                </a:solidFill>
                <a:latin typeface="微软雅黑" panose="020B0503020204020204" pitchFamily="34" charset="-122"/>
                <a:ea typeface="微软雅黑" panose="020B0503020204020204" pitchFamily="34" charset="-122"/>
              </a:rPr>
              <a:t>端学习</a:t>
            </a:r>
            <a:endParaRPr lang="zh-CN" altLang="en-US" sz="2700" b="1">
              <a:solidFill>
                <a:srgbClr val="3B8DE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图片 3"/>
          <p:cNvPicPr>
            <a:picLocks noChangeAspect="1"/>
          </p:cNvPicPr>
          <p:nvPr/>
        </p:nvPicPr>
        <p:blipFill>
          <a:blip r:embed="rId1"/>
          <a:srcRect l="1463" t="-3342" r="4588" b="4988"/>
          <a:stretch>
            <a:fillRect/>
          </a:stretch>
        </p:blipFill>
        <p:spPr>
          <a:xfrm>
            <a:off x="3426619" y="3232547"/>
            <a:ext cx="1103710" cy="1103709"/>
          </a:xfrm>
          <a:prstGeom prst="rect">
            <a:avLst/>
          </a:prstGeom>
          <a:noFill/>
          <a:ln w="9525">
            <a:noFill/>
          </a:ln>
        </p:spPr>
      </p:pic>
      <p:pic>
        <p:nvPicPr>
          <p:cNvPr id="33794" name="图片 4"/>
          <p:cNvPicPr>
            <a:picLocks noChangeAspect="1"/>
          </p:cNvPicPr>
          <p:nvPr/>
        </p:nvPicPr>
        <p:blipFill>
          <a:blip r:embed="rId2"/>
          <a:stretch>
            <a:fillRect/>
          </a:stretch>
        </p:blipFill>
        <p:spPr>
          <a:xfrm>
            <a:off x="3426619" y="1782604"/>
            <a:ext cx="1103710" cy="1102519"/>
          </a:xfrm>
          <a:prstGeom prst="rect">
            <a:avLst/>
          </a:prstGeom>
          <a:noFill/>
          <a:ln w="9525">
            <a:noFill/>
          </a:ln>
        </p:spPr>
      </p:pic>
      <p:sp>
        <p:nvSpPr>
          <p:cNvPr id="12296" name="TextBox 3"/>
          <p:cNvSpPr txBox="1">
            <a:spLocks noChangeArrowheads="1"/>
          </p:cNvSpPr>
          <p:nvPr/>
        </p:nvSpPr>
        <p:spPr bwMode="auto">
          <a:xfrm>
            <a:off x="4710113" y="2083832"/>
            <a:ext cx="1218010" cy="5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800"/>
              </a:spcBef>
              <a:buClr>
                <a:srgbClr val="F7CEAB"/>
              </a:buClr>
              <a:buSzPct val="60000"/>
              <a:buFont typeface="Wingdings 2" panose="05020102010507070707" pitchFamily="2" charset="2"/>
              <a:buChar char="÷"/>
              <a:defRPr sz="2800">
                <a:solidFill>
                  <a:schemeClr val="tx1"/>
                </a:solidFill>
                <a:latin typeface="Calibri" panose="020F0502020204030204" pitchFamily="2" charset="0"/>
                <a:ea typeface="幼圆" panose="02010509060101010101" pitchFamily="49" charset="-122"/>
              </a:defRPr>
            </a:lvl1pPr>
            <a:lvl2pPr marL="742950" indent="-285750">
              <a:lnSpc>
                <a:spcPct val="130000"/>
              </a:lnSpc>
              <a:buFont typeface="Calibri" panose="020F0502020204030204" pitchFamily="2" charset="0"/>
              <a:buChar char=" "/>
              <a:defRPr>
                <a:solidFill>
                  <a:schemeClr val="tx1"/>
                </a:solidFill>
                <a:latin typeface="Calibri" panose="020F0502020204030204" pitchFamily="2" charset="0"/>
                <a:ea typeface="幼圆" panose="02010509060101010101" pitchFamily="49" charset="-122"/>
              </a:defRPr>
            </a:lvl2pPr>
            <a:lvl3pPr marL="1143000" indent="-228600">
              <a:lnSpc>
                <a:spcPct val="90000"/>
              </a:lnSpc>
              <a:spcBef>
                <a:spcPts val="500"/>
              </a:spcBef>
              <a:buFont typeface="Arial" panose="020B0604020202020204" pitchFamily="34" charset="0"/>
              <a:buChar char="•"/>
              <a:defRPr sz="2000">
                <a:solidFill>
                  <a:srgbClr val="7F7F7F"/>
                </a:solidFill>
                <a:latin typeface="Calibri" panose="020F0502020204030204" pitchFamily="2" charset="0"/>
                <a:ea typeface="幼圆" panose="02010509060101010101" pitchFamily="49" charset="-122"/>
              </a:defRPr>
            </a:lvl3pPr>
            <a:lvl4pPr marL="1600200" indent="-228600">
              <a:lnSpc>
                <a:spcPct val="90000"/>
              </a:lnSpc>
              <a:spcBef>
                <a:spcPts val="500"/>
              </a:spcBef>
              <a:buFont typeface="Arial" panose="020B0604020202020204" pitchFamily="34" charset="0"/>
              <a:buChar char="•"/>
              <a:defRPr>
                <a:solidFill>
                  <a:srgbClr val="7F7F7F"/>
                </a:solidFill>
                <a:latin typeface="Calibri" panose="020F0502020204030204" pitchFamily="2" charset="0"/>
                <a:ea typeface="幼圆" panose="02010509060101010101" pitchFamily="49" charset="-122"/>
              </a:defRPr>
            </a:lvl4pPr>
            <a:lvl5pPr marL="2057400" indent="-228600">
              <a:lnSpc>
                <a:spcPct val="90000"/>
              </a:lnSpc>
              <a:spcBef>
                <a:spcPts val="500"/>
              </a:spcBef>
              <a:buFont typeface="Arial" panose="020B0604020202020204" pitchFamily="34" charset="0"/>
              <a:buChar char="•"/>
              <a:defRPr>
                <a:solidFill>
                  <a:srgbClr val="7F7F7F"/>
                </a:solidFill>
                <a:latin typeface="Calibri" panose="020F0502020204030204" pitchFamily="2" charset="0"/>
                <a:ea typeface="幼圆" panose="02010509060101010101" pitchFamily="49"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Calibri" panose="020F0502020204030204" pitchFamily="2" charset="0"/>
                <a:ea typeface="幼圆" panose="02010509060101010101" pitchFamily="49"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Calibri" panose="020F0502020204030204" pitchFamily="2" charset="0"/>
                <a:ea typeface="幼圆" panose="02010509060101010101" pitchFamily="49"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Calibri" panose="020F0502020204030204" pitchFamily="2" charset="0"/>
                <a:ea typeface="幼圆" panose="02010509060101010101" pitchFamily="49"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Calibri" panose="020F0502020204030204" pitchFamily="2" charset="0"/>
                <a:ea typeface="幼圆" panose="02010509060101010101" pitchFamily="49"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050" b="1" i="0" u="none" strike="noStrike" kern="0" cap="none" spc="0" normalizeH="0" baseline="0" noProof="0" dirty="0">
                <a:ln>
                  <a:noFill/>
                </a:ln>
                <a:solidFill>
                  <a:srgbClr val="CD3E21"/>
                </a:solidFill>
                <a:effectLst/>
                <a:uLnTx/>
                <a:uFillTx/>
                <a:latin typeface="Times New Roman" panose="02020603050405020304" pitchFamily="2" charset="0"/>
                <a:ea typeface="楷体" panose="02010609060101010101" pitchFamily="1" charset="-122"/>
                <a:cs typeface="+mn-ea"/>
                <a:sym typeface="Times New Roman" panose="02020603050405020304" pitchFamily="2" charset="0"/>
              </a:rPr>
              <a:t>谷歌</a:t>
            </a:r>
            <a:endParaRPr kumimoji="0" lang="zh-CN" altLang="en-US" sz="4050" b="1" i="0" u="none" strike="noStrike" kern="0" cap="none" spc="0" normalizeH="0" baseline="0" noProof="0" dirty="0">
              <a:ln>
                <a:noFill/>
              </a:ln>
              <a:solidFill>
                <a:srgbClr val="CD3E21"/>
              </a:solidFill>
              <a:effectLst/>
              <a:uLnTx/>
              <a:uFillTx/>
              <a:latin typeface="Times New Roman" panose="02020603050405020304" pitchFamily="2" charset="0"/>
              <a:ea typeface="楷体" panose="02010609060101010101" pitchFamily="1" charset="-122"/>
              <a:cs typeface="+mn-cs"/>
              <a:sym typeface="Times New Roman" panose="02020603050405020304" pitchFamily="2" charset="0"/>
            </a:endParaRPr>
          </a:p>
        </p:txBody>
      </p:sp>
      <p:sp>
        <p:nvSpPr>
          <p:cNvPr id="12297" name="TextBox 3"/>
          <p:cNvSpPr txBox="1">
            <a:spLocks noChangeArrowheads="1"/>
          </p:cNvSpPr>
          <p:nvPr/>
        </p:nvSpPr>
        <p:spPr bwMode="auto">
          <a:xfrm>
            <a:off x="4710113" y="3534966"/>
            <a:ext cx="1218010"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800"/>
              </a:spcBef>
              <a:buClr>
                <a:srgbClr val="F7CEAB"/>
              </a:buClr>
              <a:buSzPct val="60000"/>
              <a:buFont typeface="Wingdings 2" panose="05020102010507070707" pitchFamily="2" charset="2"/>
              <a:buChar char="÷"/>
              <a:defRPr sz="2800">
                <a:solidFill>
                  <a:schemeClr val="tx1"/>
                </a:solidFill>
                <a:latin typeface="Calibri" panose="020F0502020204030204" pitchFamily="2" charset="0"/>
                <a:ea typeface="幼圆" panose="02010509060101010101" pitchFamily="49" charset="-122"/>
              </a:defRPr>
            </a:lvl1pPr>
            <a:lvl2pPr marL="742950" indent="-285750">
              <a:lnSpc>
                <a:spcPct val="130000"/>
              </a:lnSpc>
              <a:buFont typeface="Calibri" panose="020F0502020204030204" pitchFamily="2" charset="0"/>
              <a:buChar char=" "/>
              <a:defRPr>
                <a:solidFill>
                  <a:schemeClr val="tx1"/>
                </a:solidFill>
                <a:latin typeface="Calibri" panose="020F0502020204030204" pitchFamily="2" charset="0"/>
                <a:ea typeface="幼圆" panose="02010509060101010101" pitchFamily="49" charset="-122"/>
              </a:defRPr>
            </a:lvl2pPr>
            <a:lvl3pPr marL="1143000" indent="-228600">
              <a:lnSpc>
                <a:spcPct val="90000"/>
              </a:lnSpc>
              <a:spcBef>
                <a:spcPts val="500"/>
              </a:spcBef>
              <a:buFont typeface="Arial" panose="020B0604020202020204" pitchFamily="34" charset="0"/>
              <a:buChar char="•"/>
              <a:defRPr sz="2000">
                <a:solidFill>
                  <a:srgbClr val="7F7F7F"/>
                </a:solidFill>
                <a:latin typeface="Calibri" panose="020F0502020204030204" pitchFamily="2" charset="0"/>
                <a:ea typeface="幼圆" panose="02010509060101010101" pitchFamily="49" charset="-122"/>
              </a:defRPr>
            </a:lvl3pPr>
            <a:lvl4pPr marL="1600200" indent="-228600">
              <a:lnSpc>
                <a:spcPct val="90000"/>
              </a:lnSpc>
              <a:spcBef>
                <a:spcPts val="500"/>
              </a:spcBef>
              <a:buFont typeface="Arial" panose="020B0604020202020204" pitchFamily="34" charset="0"/>
              <a:buChar char="•"/>
              <a:defRPr>
                <a:solidFill>
                  <a:srgbClr val="7F7F7F"/>
                </a:solidFill>
                <a:latin typeface="Calibri" panose="020F0502020204030204" pitchFamily="2" charset="0"/>
                <a:ea typeface="幼圆" panose="02010509060101010101" pitchFamily="49" charset="-122"/>
              </a:defRPr>
            </a:lvl4pPr>
            <a:lvl5pPr marL="2057400" indent="-228600">
              <a:lnSpc>
                <a:spcPct val="90000"/>
              </a:lnSpc>
              <a:spcBef>
                <a:spcPts val="500"/>
              </a:spcBef>
              <a:buFont typeface="Arial" panose="020B0604020202020204" pitchFamily="34" charset="0"/>
              <a:buChar char="•"/>
              <a:defRPr>
                <a:solidFill>
                  <a:srgbClr val="7F7F7F"/>
                </a:solidFill>
                <a:latin typeface="Calibri" panose="020F0502020204030204" pitchFamily="2" charset="0"/>
                <a:ea typeface="幼圆" panose="02010509060101010101" pitchFamily="49"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Calibri" panose="020F0502020204030204" pitchFamily="2" charset="0"/>
                <a:ea typeface="幼圆" panose="02010509060101010101" pitchFamily="49"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Calibri" panose="020F0502020204030204" pitchFamily="2" charset="0"/>
                <a:ea typeface="幼圆" panose="02010509060101010101" pitchFamily="49"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Calibri" panose="020F0502020204030204" pitchFamily="2" charset="0"/>
                <a:ea typeface="幼圆" panose="02010509060101010101" pitchFamily="49"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Calibri" panose="020F0502020204030204" pitchFamily="2" charset="0"/>
                <a:ea typeface="幼圆" panose="02010509060101010101" pitchFamily="49"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050" b="1" i="0" u="none" strike="noStrike" kern="0" cap="none" spc="0" normalizeH="0" baseline="0" noProof="0" dirty="0">
                <a:ln>
                  <a:noFill/>
                </a:ln>
                <a:solidFill>
                  <a:srgbClr val="CD3E21"/>
                </a:solidFill>
                <a:effectLst/>
                <a:uLnTx/>
                <a:uFillTx/>
                <a:latin typeface="Times New Roman" panose="02020603050405020304" pitchFamily="2" charset="0"/>
                <a:ea typeface="楷体" panose="02010609060101010101" pitchFamily="1" charset="-122"/>
                <a:cs typeface="+mn-ea"/>
                <a:sym typeface="Times New Roman" panose="02020603050405020304" pitchFamily="2" charset="0"/>
              </a:rPr>
              <a:t>火狐</a:t>
            </a:r>
            <a:endParaRPr kumimoji="0" lang="zh-CN" altLang="en-US" sz="4050" b="1" i="0" u="none" strike="noStrike" kern="0" cap="none" spc="0" normalizeH="0" baseline="0" noProof="0" dirty="0">
              <a:ln>
                <a:noFill/>
              </a:ln>
              <a:solidFill>
                <a:srgbClr val="CD3E21"/>
              </a:solidFill>
              <a:effectLst/>
              <a:uLnTx/>
              <a:uFillTx/>
              <a:latin typeface="Times New Roman" panose="02020603050405020304" pitchFamily="2" charset="0"/>
              <a:ea typeface="楷体" panose="02010609060101010101" pitchFamily="1" charset="-122"/>
              <a:cs typeface="+mn-cs"/>
              <a:sym typeface="Times New Roman" panose="02020603050405020304" pitchFamily="2" charset="0"/>
            </a:endParaRPr>
          </a:p>
        </p:txBody>
      </p:sp>
      <p:sp>
        <p:nvSpPr>
          <p:cNvPr id="50" name="圆角矩形 49"/>
          <p:cNvSpPr/>
          <p:nvPr/>
        </p:nvSpPr>
        <p:spPr>
          <a:xfrm>
            <a:off x="2789555" y="1483995"/>
            <a:ext cx="3567430" cy="3138805"/>
          </a:xfrm>
          <a:prstGeom prst="roundRect">
            <a:avLst>
              <a:gd name="adj" fmla="val 10252"/>
            </a:avLst>
          </a:prstGeom>
          <a:noFill/>
          <a:ln w="38100" cap="flat" cmpd="sng" algn="ctr">
            <a:solidFill>
              <a:srgbClr val="4F81BD">
                <a:shade val="50000"/>
              </a:srgbClr>
            </a:solidFill>
            <a:prstDash val="sysDot"/>
          </a:ln>
          <a:effec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350" b="0" i="0" u="none" strike="noStrike" kern="0" cap="none" spc="0" normalizeH="0" baseline="0" noProof="0">
              <a:ln>
                <a:noFill/>
              </a:ln>
              <a:solidFill>
                <a:srgbClr val="CD3E21"/>
              </a:solidFill>
              <a:effectLst/>
              <a:uLnTx/>
              <a:uFillTx/>
              <a:latin typeface="Times New Roman" panose="02020603050405020304"/>
              <a:ea typeface="微软雅黑" panose="020B0503020204020204" pitchFamily="34" charset="-122"/>
              <a:cs typeface="+mn-cs"/>
            </a:endParaRPr>
          </a:p>
        </p:txBody>
      </p:sp>
      <p:sp>
        <p:nvSpPr>
          <p:cNvPr id="33801" name="矩形 9"/>
          <p:cNvSpPr/>
          <p:nvPr/>
        </p:nvSpPr>
        <p:spPr>
          <a:xfrm>
            <a:off x="-46434" y="684610"/>
            <a:ext cx="2296715" cy="473869"/>
          </a:xfrm>
          <a:prstGeom prst="rect">
            <a:avLst/>
          </a:prstGeom>
          <a:solidFill>
            <a:srgbClr val="9CA100"/>
          </a:solidFill>
          <a:ln w="9525">
            <a:noFill/>
          </a:ln>
          <a:effectLst>
            <a:outerShdw dist="38100" dir="2699999" algn="tl" rotWithShape="0">
              <a:srgbClr val="808080">
                <a:alpha val="39998"/>
              </a:srgbClr>
            </a:outerShdw>
          </a:effectLst>
        </p:spPr>
        <p:txBody>
          <a:bodyPr/>
          <a:lstStyle/>
          <a:p>
            <a:pPr lvl="0" eaLnBrk="1" hangingPunct="1">
              <a:buFont typeface="Arial" panose="020B0604020202020204" pitchFamily="34" charset="0"/>
              <a:buNone/>
            </a:pPr>
            <a:endParaRPr lang="zh-CN" altLang="en-US" sz="100">
              <a:latin typeface="迷你简南宫" pitchFamily="49" charset="-122"/>
              <a:ea typeface="迷你简南宫" pitchFamily="49" charset="-122"/>
            </a:endParaRPr>
          </a:p>
        </p:txBody>
      </p:sp>
      <p:sp>
        <p:nvSpPr>
          <p:cNvPr id="33802" name="矩形 10"/>
          <p:cNvSpPr/>
          <p:nvPr/>
        </p:nvSpPr>
        <p:spPr>
          <a:xfrm>
            <a:off x="343733" y="715804"/>
            <a:ext cx="1516380" cy="411480"/>
          </a:xfrm>
          <a:prstGeom prst="rect">
            <a:avLst/>
          </a:prstGeom>
          <a:noFill/>
          <a:ln w="9525">
            <a:noFill/>
          </a:ln>
        </p:spPr>
        <p:txBody>
          <a:bodyPr wrap="none">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l" eaLnBrk="1" hangingPunct="1">
              <a:lnSpc>
                <a:spcPct val="100000"/>
              </a:lnSpc>
              <a:spcBef>
                <a:spcPct val="0"/>
              </a:spcBef>
              <a:buClrTx/>
              <a:buFont typeface="Arial" panose="020B0604020202020204" pitchFamily="34" charset="0"/>
              <a:buNone/>
            </a:pPr>
            <a:r>
              <a:rPr lang="zh-CN" altLang="en-US" sz="2100" b="1" dirty="0">
                <a:solidFill>
                  <a:schemeClr val="bg1"/>
                </a:solidFill>
                <a:latin typeface="微软雅黑" panose="020B0503020204020204" pitchFamily="34" charset="-122"/>
                <a:ea typeface="微软雅黑" panose="020B0503020204020204" pitchFamily="34" charset="-122"/>
              </a:rPr>
              <a:t>推荐浏览器</a:t>
            </a:r>
            <a:endParaRPr lang="zh-CN" altLang="en-US" sz="21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文本框 1"/>
          <p:cNvSpPr txBox="1"/>
          <p:nvPr/>
        </p:nvSpPr>
        <p:spPr>
          <a:xfrm>
            <a:off x="673100" y="205740"/>
            <a:ext cx="7488832" cy="521970"/>
          </a:xfrm>
          <a:prstGeom prst="rect">
            <a:avLst/>
          </a:prstGeom>
          <a:noFill/>
          <a:ln w="9525">
            <a:noFill/>
          </a:ln>
        </p:spPr>
        <p:txBody>
          <a:bodyPr wrap="square">
            <a:spAutoFit/>
          </a:bodyPr>
          <a:lstStyle>
            <a:lvl1pPr marL="357505" indent="-357505" algn="just" rtl="0" eaLnBrk="0" fontAlgn="base" hangingPunct="0">
              <a:lnSpc>
                <a:spcPct val="110000"/>
              </a:lnSpc>
              <a:spcBef>
                <a:spcPts val="600"/>
              </a:spcBef>
              <a:spcAft>
                <a:spcPct val="0"/>
              </a:spcAft>
              <a:buClr>
                <a:schemeClr val="accent1"/>
              </a:buClr>
              <a:buSzPct val="60000"/>
              <a:buFont typeface="Wingdings" panose="05000000000000000000" pitchFamily="2" charset="2"/>
              <a:buChar char="n"/>
              <a:defRPr sz="2800" kern="1200">
                <a:solidFill>
                  <a:schemeClr val="accent2"/>
                </a:solidFill>
                <a:latin typeface="+mn-lt"/>
                <a:ea typeface="+mn-ea"/>
                <a:cs typeface="+mn-cs"/>
              </a:defRPr>
            </a:lvl1pPr>
            <a:lvl2pPr marL="357505" lvl="1" indent="-357505" algn="l" rtl="0" eaLnBrk="0" fontAlgn="base" hangingPunct="0">
              <a:lnSpc>
                <a:spcPct val="120000"/>
              </a:lnSpc>
              <a:spcBef>
                <a:spcPct val="0"/>
              </a:spcBef>
              <a:spcAft>
                <a:spcPts val="600"/>
              </a:spcAft>
              <a:buClr>
                <a:srgbClr val="F2C37D"/>
              </a:buClr>
              <a:buFont typeface="幼圆" panose="02010509060101010101" pitchFamily="49" charset="-122"/>
              <a:buChar char=" "/>
              <a:defRPr kern="1200">
                <a:solidFill>
                  <a:schemeClr val="tx1"/>
                </a:solidFill>
                <a:latin typeface="+mn-lt"/>
                <a:ea typeface="+mn-ea"/>
                <a:cs typeface="+mn-cs"/>
              </a:defRPr>
            </a:lvl2pPr>
            <a:lvl3pPr marL="1143000" lvl="2"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lvl="3"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lvl="4"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l" eaLnBrk="1" hangingPunct="1">
              <a:lnSpc>
                <a:spcPct val="100000"/>
              </a:lnSpc>
              <a:spcBef>
                <a:spcPct val="0"/>
              </a:spcBef>
              <a:buClrTx/>
              <a:buFont typeface="Arial" panose="020B0604020202020204" pitchFamily="34" charset="0"/>
              <a:buNone/>
            </a:pPr>
            <a:r>
              <a:rPr lang="en-US" altLang="zh-CN" b="1" dirty="0">
                <a:solidFill>
                  <a:schemeClr val="accent6">
                    <a:lumMod val="75000"/>
                  </a:schemeClr>
                </a:solidFill>
                <a:latin typeface="微软雅黑" panose="020B0503020204020204" pitchFamily="34" charset="-122"/>
                <a:ea typeface="微软雅黑" panose="020B0503020204020204" pitchFamily="34" charset="-122"/>
              </a:rPr>
              <a:t> https://www.hfit.edu.cn/</a:t>
            </a:r>
            <a:endParaRPr lang="en-US" altLang="zh-CN" b="1" dirty="0">
              <a:solidFill>
                <a:schemeClr val="accent6">
                  <a:lumMod val="75000"/>
                </a:schemeClr>
              </a:solidFill>
              <a:latin typeface="微软雅黑" panose="020B0503020204020204" pitchFamily="34" charset="-122"/>
              <a:ea typeface="微软雅黑" panose="020B0503020204020204" pitchFamily="34" charset="-122"/>
            </a:endParaRPr>
          </a:p>
        </p:txBody>
      </p:sp>
      <p:grpSp>
        <p:nvGrpSpPr>
          <p:cNvPr id="6" name="组合 5"/>
          <p:cNvGrpSpPr/>
          <p:nvPr/>
        </p:nvGrpSpPr>
        <p:grpSpPr>
          <a:xfrm>
            <a:off x="0" y="292100"/>
            <a:ext cx="673100" cy="349250"/>
            <a:chOff x="0" y="389466"/>
            <a:chExt cx="897466" cy="465667"/>
          </a:xfrm>
          <a:solidFill>
            <a:schemeClr val="accent2">
              <a:lumMod val="75000"/>
            </a:schemeClr>
          </a:solidFill>
        </p:grpSpPr>
        <p:sp>
          <p:nvSpPr>
            <p:cNvPr id="7" name="矩形 6"/>
            <p:cNvSpPr/>
            <p:nvPr/>
          </p:nvSpPr>
          <p:spPr>
            <a:xfrm>
              <a:off x="0" y="389466"/>
              <a:ext cx="685800" cy="4656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0000"/>
                </a:solidFill>
              </a:endParaRPr>
            </a:p>
          </p:txBody>
        </p:sp>
        <p:sp>
          <p:nvSpPr>
            <p:cNvPr id="8" name="矩形 7"/>
            <p:cNvSpPr/>
            <p:nvPr/>
          </p:nvSpPr>
          <p:spPr>
            <a:xfrm>
              <a:off x="745065" y="389467"/>
              <a:ext cx="152401" cy="4656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FF0000"/>
                </a:solidFill>
              </a:endParaRPr>
            </a:p>
          </p:txBody>
        </p:sp>
      </p:grpSp>
      <p:pic>
        <p:nvPicPr>
          <p:cNvPr id="2" name="图片 1"/>
          <p:cNvPicPr>
            <a:picLocks noChangeAspect="1"/>
          </p:cNvPicPr>
          <p:nvPr/>
        </p:nvPicPr>
        <p:blipFill>
          <a:blip r:embed="rId1"/>
          <a:srcRect r="2784"/>
          <a:stretch>
            <a:fillRect/>
          </a:stretch>
        </p:blipFill>
        <p:spPr>
          <a:xfrm>
            <a:off x="611505" y="843915"/>
            <a:ext cx="7848600" cy="4032885"/>
          </a:xfrm>
          <a:prstGeom prst="rect">
            <a:avLst/>
          </a:prstGeom>
          <a:effectLst>
            <a:outerShdw blurRad="50800" dist="38100" dir="2700000" algn="tl"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79512" y="198040"/>
            <a:ext cx="4297680" cy="368300"/>
          </a:xfrm>
          <a:prstGeom prst="rect">
            <a:avLst/>
          </a:prstGeom>
          <a:noFill/>
        </p:spPr>
        <p:txBody>
          <a:bodyPr wrap="none" rtlCol="0">
            <a:spAutoFit/>
          </a:bodyPr>
          <a:lstStyle/>
          <a:p>
            <a:r>
              <a:rPr lang="zh-CN" altLang="en-US" dirty="0">
                <a:solidFill>
                  <a:schemeClr val="accent6">
                    <a:lumMod val="75000"/>
                  </a:schemeClr>
                </a:solidFill>
                <a:latin typeface="微软雅黑" panose="020B0503020204020204" pitchFamily="34" charset="-122"/>
                <a:ea typeface="微软雅黑" panose="020B0503020204020204" pitchFamily="34" charset="-122"/>
              </a:rPr>
              <a:t>登录：账号是学号，密码是身份证后八位</a:t>
            </a:r>
            <a:endParaRPr lang="zh-CN" altLang="en-US" dirty="0">
              <a:solidFill>
                <a:schemeClr val="accent6">
                  <a:lumMod val="75000"/>
                </a:schemeClr>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1"/>
          <a:stretch>
            <a:fillRect/>
          </a:stretch>
        </p:blipFill>
        <p:spPr>
          <a:xfrm>
            <a:off x="828040" y="699770"/>
            <a:ext cx="7174230" cy="4057015"/>
          </a:xfrm>
          <a:prstGeom prst="rect">
            <a:avLst/>
          </a:prstGeom>
          <a:effectLst>
            <a:outerShdw blurRad="50800" dist="38100" dir="2700000" algn="tl"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Requires="p14">
      <p:transition spd="med" p14:dur="700" advTm="0">
        <p:cover/>
      </p:transition>
    </mc:Choice>
    <mc:Fallback>
      <p:transition spd="med" advTm="0">
        <p:cov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mph" presetSubtype="2" fill="hold" grpId="0" nodeType="afterEffect">
                                  <p:stCondLst>
                                    <p:cond delay="0"/>
                                  </p:stCondLst>
                                  <p:childTnLst>
                                    <p:anim to="1.5" calcmode="lin" valueType="num">
                                      <p:cBhvr override="childStyle">
                                        <p:cTn id="6" dur="1000" fill="hold"/>
                                        <p:tgtEl>
                                          <p:spTgt spid="7"/>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2"/>
          <p:cNvSpPr txBox="1"/>
          <p:nvPr/>
        </p:nvSpPr>
        <p:spPr>
          <a:xfrm>
            <a:off x="394335" y="133350"/>
            <a:ext cx="4084955" cy="368300"/>
          </a:xfrm>
          <a:prstGeom prst="rect">
            <a:avLst/>
          </a:prstGeom>
          <a:noFill/>
          <a:ln w="9525">
            <a:noFill/>
          </a:ln>
        </p:spPr>
        <p:txBody>
          <a:bodyPr wrap="square">
            <a:spAutoFit/>
          </a:bodyPr>
          <a:lstStyle/>
          <a:p>
            <a:r>
              <a:rPr lang="zh-CN" altLang="en-US" dirty="0">
                <a:solidFill>
                  <a:schemeClr val="accent6">
                    <a:lumMod val="75000"/>
                  </a:schemeClr>
                </a:solidFill>
                <a:latin typeface="微软雅黑" panose="020B0503020204020204" pitchFamily="34" charset="-122"/>
                <a:ea typeface="微软雅黑" panose="020B0503020204020204" pitchFamily="34" charset="-122"/>
              </a:rPr>
              <a:t>统一门户界面选择教学资源平台</a:t>
            </a:r>
            <a:endParaRPr lang="zh-CN" altLang="en-US" dirty="0">
              <a:solidFill>
                <a:schemeClr val="accent6">
                  <a:lumMod val="75000"/>
                </a:schemeClr>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rcRect b="9284"/>
          <a:stretch>
            <a:fillRect/>
          </a:stretch>
        </p:blipFill>
        <p:spPr>
          <a:xfrm>
            <a:off x="1331595" y="723900"/>
            <a:ext cx="6702425" cy="3990975"/>
          </a:xfrm>
          <a:prstGeom prst="rect">
            <a:avLst/>
          </a:prstGeom>
          <a:noFill/>
          <a:ln>
            <a:noFill/>
          </a:ln>
          <a:effectLst>
            <a:outerShdw blurRad="50800" dist="38100" dir="2700000" algn="tl"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Requires="p14">
      <p:transition spd="med" p14:dur="700" advTm="0">
        <p:cover dir="r"/>
      </p:transition>
    </mc:Choice>
    <mc:Fallback>
      <p:transition spd="med" advTm="0">
        <p:cover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2"/>
          <p:cNvSpPr txBox="1"/>
          <p:nvPr/>
        </p:nvSpPr>
        <p:spPr>
          <a:xfrm>
            <a:off x="250825" y="133350"/>
            <a:ext cx="3847465" cy="368300"/>
          </a:xfrm>
          <a:prstGeom prst="rect">
            <a:avLst/>
          </a:prstGeom>
          <a:noFill/>
          <a:ln w="9525">
            <a:noFill/>
          </a:ln>
        </p:spPr>
        <p:txBody>
          <a:bodyPr wrap="square">
            <a:spAutoFit/>
          </a:bodyPr>
          <a:lstStyle/>
          <a:p>
            <a:r>
              <a:rPr lang="zh-CN" altLang="en-US" dirty="0">
                <a:solidFill>
                  <a:schemeClr val="accent6">
                    <a:lumMod val="75000"/>
                  </a:schemeClr>
                </a:solidFill>
                <a:latin typeface="微软雅黑" panose="020B0503020204020204" pitchFamily="34" charset="-122"/>
                <a:ea typeface="微软雅黑" panose="020B0503020204020204" pitchFamily="34" charset="-122"/>
              </a:rPr>
              <a:t>在教学资源平台门户点击进入空间</a:t>
            </a:r>
            <a:endParaRPr lang="zh-CN" altLang="en-US" dirty="0">
              <a:solidFill>
                <a:schemeClr val="accent6">
                  <a:lumMod val="75000"/>
                </a:schemeClr>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683895" y="771525"/>
            <a:ext cx="7751445" cy="3663950"/>
          </a:xfrm>
          <a:prstGeom prst="rect">
            <a:avLst/>
          </a:prstGeom>
          <a:noFill/>
          <a:ln>
            <a:noFill/>
          </a:ln>
          <a:effectLst>
            <a:outerShdw blurRad="50800" dist="38100" dir="2700000" algn="tl"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Requires="p14">
      <p:transition spd="med" p14:dur="700" advTm="0">
        <p:cover dir="r"/>
      </p:transition>
    </mc:Choice>
    <mc:Fallback>
      <p:transition spd="med" advTm="0">
        <p:cover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UNIT_PLACING_PICTURE_USER_VIEWPORT" val="{&quot;height&quot;:14235,&quot;width&quot;:6630}"/>
</p:tagLst>
</file>

<file path=ppt/tags/tag2.xml><?xml version="1.0" encoding="utf-8"?>
<p:tagLst xmlns:p="http://schemas.openxmlformats.org/presentationml/2006/main">
  <p:tag name="KSO_WM_UNIT_PLACING_PICTURE_USER_VIEWPORT" val="{&quot;height&quot;:5520,&quot;width&quot;:2531}"/>
</p:tagLst>
</file>

<file path=ppt/tags/tag3.xml><?xml version="1.0" encoding="utf-8"?>
<p:tagLst xmlns:p="http://schemas.openxmlformats.org/presentationml/2006/main">
  <p:tag name="KSO_WM_UNIT_PLACING_PICTURE_USER_VIEWPORT" val="{&quot;height&quot;:9690,&quot;width&quot;:9735}"/>
</p:tagLst>
</file>

<file path=ppt/tags/tag4.xml><?xml version="1.0" encoding="utf-8"?>
<p:tagLst xmlns:p="http://schemas.openxmlformats.org/presentationml/2006/main">
  <p:tag name="COMMONDATA" val="eyJoZGlkIjoiMGI3MWRiM2EyM2ExZTdkMjdkMTA2ODY5NDYwMWY4YWYifQ=="/>
</p:tagLst>
</file>

<file path=ppt/theme/theme1.xml><?xml version="1.0" encoding="utf-8"?>
<a:theme xmlns:a="http://schemas.openxmlformats.org/drawingml/2006/main" name="第一PPT，www.1ppt.com">
  <a:themeElements>
    <a:clrScheme name="自定义 237">
      <a:dk1>
        <a:srgbClr val="000000"/>
      </a:dk1>
      <a:lt1>
        <a:srgbClr val="FFFFFF"/>
      </a:lt1>
      <a:dk2>
        <a:srgbClr val="778495"/>
      </a:dk2>
      <a:lt2>
        <a:srgbClr val="F0F0F0"/>
      </a:lt2>
      <a:accent1>
        <a:srgbClr val="706563"/>
      </a:accent1>
      <a:accent2>
        <a:srgbClr val="638F91"/>
      </a:accent2>
      <a:accent3>
        <a:srgbClr val="706563"/>
      </a:accent3>
      <a:accent4>
        <a:srgbClr val="638F91"/>
      </a:accent4>
      <a:accent5>
        <a:srgbClr val="706563"/>
      </a:accent5>
      <a:accent6>
        <a:srgbClr val="638F91"/>
      </a:accent6>
      <a:hlink>
        <a:srgbClr val="124668"/>
      </a:hlink>
      <a:folHlink>
        <a:srgbClr val="2B75B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237">
    <a:dk1>
      <a:srgbClr val="000000"/>
    </a:dk1>
    <a:lt1>
      <a:srgbClr val="FFFFFF"/>
    </a:lt1>
    <a:dk2>
      <a:srgbClr val="778495"/>
    </a:dk2>
    <a:lt2>
      <a:srgbClr val="F0F0F0"/>
    </a:lt2>
    <a:accent1>
      <a:srgbClr val="706563"/>
    </a:accent1>
    <a:accent2>
      <a:srgbClr val="638F91"/>
    </a:accent2>
    <a:accent3>
      <a:srgbClr val="706563"/>
    </a:accent3>
    <a:accent4>
      <a:srgbClr val="638F91"/>
    </a:accent4>
    <a:accent5>
      <a:srgbClr val="706563"/>
    </a:accent5>
    <a:accent6>
      <a:srgbClr val="638F91"/>
    </a:accent6>
    <a:hlink>
      <a:srgbClr val="124668"/>
    </a:hlink>
    <a:folHlink>
      <a:srgbClr val="2B75B3"/>
    </a:folHlink>
  </a:clrScheme>
</a:themeOverride>
</file>

<file path=ppt/theme/themeOverride2.xml><?xml version="1.0" encoding="utf-8"?>
<a:themeOverride xmlns:a="http://schemas.openxmlformats.org/drawingml/2006/main">
  <a:clrScheme name="自定义 237">
    <a:dk1>
      <a:srgbClr val="000000"/>
    </a:dk1>
    <a:lt1>
      <a:srgbClr val="FFFFFF"/>
    </a:lt1>
    <a:dk2>
      <a:srgbClr val="778495"/>
    </a:dk2>
    <a:lt2>
      <a:srgbClr val="F0F0F0"/>
    </a:lt2>
    <a:accent1>
      <a:srgbClr val="706563"/>
    </a:accent1>
    <a:accent2>
      <a:srgbClr val="638F91"/>
    </a:accent2>
    <a:accent3>
      <a:srgbClr val="706563"/>
    </a:accent3>
    <a:accent4>
      <a:srgbClr val="638F91"/>
    </a:accent4>
    <a:accent5>
      <a:srgbClr val="706563"/>
    </a:accent5>
    <a:accent6>
      <a:srgbClr val="638F91"/>
    </a:accent6>
    <a:hlink>
      <a:srgbClr val="124668"/>
    </a:hlink>
    <a:folHlink>
      <a:srgbClr val="2B75B3"/>
    </a:folHlink>
  </a:clrScheme>
</a:themeOverride>
</file>

<file path=docProps/app.xml><?xml version="1.0" encoding="utf-8"?>
<Properties xmlns="http://schemas.openxmlformats.org/officeDocument/2006/extended-properties" xmlns:vt="http://schemas.openxmlformats.org/officeDocument/2006/docPropsVTypes">
  <TotalTime>0</TotalTime>
  <Words>1683</Words>
  <Application>WPS 演示</Application>
  <PresentationFormat>全屏显示(16:9)</PresentationFormat>
  <Paragraphs>162</Paragraphs>
  <Slides>33</Slides>
  <Notes>19</Notes>
  <HiddenSlides>0</HiddenSlides>
  <MMClips>0</MMClips>
  <ScaleCrop>false</ScaleCrop>
  <HeadingPairs>
    <vt:vector size="6" baseType="variant">
      <vt:variant>
        <vt:lpstr>已用的字体</vt:lpstr>
      </vt:variant>
      <vt:variant>
        <vt:i4>24</vt:i4>
      </vt:variant>
      <vt:variant>
        <vt:lpstr>主题</vt:lpstr>
      </vt:variant>
      <vt:variant>
        <vt:i4>1</vt:i4>
      </vt:variant>
      <vt:variant>
        <vt:lpstr>幻灯片标题</vt:lpstr>
      </vt:variant>
      <vt:variant>
        <vt:i4>33</vt:i4>
      </vt:variant>
    </vt:vector>
  </HeadingPairs>
  <TitlesOfParts>
    <vt:vector size="58" baseType="lpstr">
      <vt:lpstr>Arial</vt:lpstr>
      <vt:lpstr>宋体</vt:lpstr>
      <vt:lpstr>Wingdings</vt:lpstr>
      <vt:lpstr>微软雅黑</vt:lpstr>
      <vt:lpstr>Open Sans</vt:lpstr>
      <vt:lpstr>Segoe Print</vt:lpstr>
      <vt:lpstr>Calibri</vt:lpstr>
      <vt:lpstr>幼圆</vt:lpstr>
      <vt:lpstr>Wingdings 2</vt:lpstr>
      <vt:lpstr>Wingdings</vt:lpstr>
      <vt:lpstr>Times New Roman</vt:lpstr>
      <vt:lpstr>楷体</vt:lpstr>
      <vt:lpstr>Times New Roman</vt:lpstr>
      <vt:lpstr>迷你简南宫</vt:lpstr>
      <vt:lpstr>Arial Unicode MS</vt:lpstr>
      <vt:lpstr>Calibri</vt:lpstr>
      <vt:lpstr>新宋体</vt:lpstr>
      <vt:lpstr>Wingdings 2</vt:lpstr>
      <vt:lpstr>幼圆</vt:lpstr>
      <vt:lpstr>迷你简南宫</vt:lpstr>
      <vt:lpstr>Saturday Sans Regular</vt:lpstr>
      <vt:lpstr>方正幼线_GBK</vt:lpstr>
      <vt:lpstr>方正仿宋_GB2312</vt:lpstr>
      <vt:lpstr>可可迷你细黑简</vt: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第一PPT模板网-WWW.1PPT.COM</dc:title>
  <dc:creator>user</dc:creator>
  <cp:keywords>第一PPT模板网-WWW.1PPT.COM</cp:keywords>
  <cp:lastModifiedBy>不胖将军</cp:lastModifiedBy>
  <cp:revision>548</cp:revision>
  <cp:lastPrinted>2017-10-27T01:50:00Z</cp:lastPrinted>
  <dcterms:created xsi:type="dcterms:W3CDTF">2015-12-11T17:46:00Z</dcterms:created>
  <dcterms:modified xsi:type="dcterms:W3CDTF">2026-01-06T06:01:09Z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2052-12.1.0.24034</vt:lpwstr>
  </property>
  <property fmtid="{D5CDD505-2E9C-101B-9397-08002B2CF9AE}" pid="3" name="ICV">
    <vt:lpwstr>5AFA6C027F6647118FADB8A30929E398_13</vt:lpwstr>
  </property>
</Properties>
</file>